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36576000" cy="29260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6" userDrawn="1">
          <p15:clr>
            <a:srgbClr val="A4A3A4"/>
          </p15:clr>
        </p15:guide>
        <p15:guide id="2" pos="576" userDrawn="1">
          <p15:clr>
            <a:srgbClr val="A4A3A4"/>
          </p15:clr>
        </p15:guide>
        <p15:guide id="3" pos="22440" userDrawn="1">
          <p15:clr>
            <a:srgbClr val="A4A3A4"/>
          </p15:clr>
        </p15:guide>
        <p15:guide id="4" orient="horz" pos="17760" userDrawn="1">
          <p15:clr>
            <a:srgbClr val="A4A3A4"/>
          </p15:clr>
        </p15:guide>
        <p15:guide id="5" orient="horz" pos="3552" userDrawn="1">
          <p15:clr>
            <a:srgbClr val="A4A3A4"/>
          </p15:clr>
        </p15:guide>
        <p15:guide id="6" pos="7008" userDrawn="1">
          <p15:clr>
            <a:srgbClr val="A4A3A4"/>
          </p15:clr>
        </p15:guide>
        <p15:guide id="7" pos="6432" userDrawn="1">
          <p15:clr>
            <a:srgbClr val="A4A3A4"/>
          </p15:clr>
        </p15:guide>
        <p15:guide id="8" pos="16032" userDrawn="1">
          <p15:clr>
            <a:srgbClr val="A4A3A4"/>
          </p15:clr>
        </p15:guide>
        <p15:guide id="10" orient="horz" pos="2976" userDrawn="1">
          <p15:clr>
            <a:srgbClr val="A4A3A4"/>
          </p15:clr>
        </p15:guide>
        <p15:guide id="11" pos="16608" userDrawn="1">
          <p15:clr>
            <a:srgbClr val="A4A3A4"/>
          </p15:clr>
        </p15:guide>
        <p15:guide id="12" pos="6144" userDrawn="1">
          <p15:clr>
            <a:srgbClr val="A4A3A4"/>
          </p15:clr>
        </p15:guide>
        <p15:guide id="13" pos="864" userDrawn="1">
          <p15:clr>
            <a:srgbClr val="A4A3A4"/>
          </p15:clr>
        </p15:guide>
        <p15:guide id="14" pos="10992" userDrawn="1">
          <p15:clr>
            <a:srgbClr val="A4A3A4"/>
          </p15:clr>
        </p15:guide>
        <p15:guide id="15" pos="7248" userDrawn="1">
          <p15:clr>
            <a:srgbClr val="A4A3A4"/>
          </p15:clr>
        </p15:guide>
        <p15:guide id="16" pos="12048" userDrawn="1">
          <p15:clr>
            <a:srgbClr val="A4A3A4"/>
          </p15:clr>
        </p15:guide>
        <p15:guide id="17" pos="15792" userDrawn="1">
          <p15:clr>
            <a:srgbClr val="A4A3A4"/>
          </p15:clr>
        </p15:guide>
        <p15:guide id="18" pos="16848" userDrawn="1">
          <p15:clr>
            <a:srgbClr val="A4A3A4"/>
          </p15:clr>
        </p15:guide>
        <p15:guide id="19" pos="220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10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6452"/>
    <p:restoredTop sz="96327"/>
  </p:normalViewPr>
  <p:slideViewPr>
    <p:cSldViewPr>
      <p:cViewPr varScale="1">
        <p:scale>
          <a:sx n="23" d="100"/>
          <a:sy n="23" d="100"/>
        </p:scale>
        <p:origin x="486" y="78"/>
      </p:cViewPr>
      <p:guideLst>
        <p:guide orient="horz" pos="456"/>
        <p:guide pos="576"/>
        <p:guide pos="22440"/>
        <p:guide orient="horz" pos="17760"/>
        <p:guide orient="horz" pos="3552"/>
        <p:guide pos="7008"/>
        <p:guide pos="6432"/>
        <p:guide pos="16032"/>
        <p:guide orient="horz" pos="2976"/>
        <p:guide pos="16608"/>
        <p:guide pos="6144"/>
        <p:guide pos="864"/>
        <p:guide pos="10992"/>
        <p:guide pos="7248"/>
        <p:guide pos="12048"/>
        <p:guide pos="15792"/>
        <p:guide pos="16848"/>
        <p:guide pos="220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0" y="4788749"/>
            <a:ext cx="31089600" cy="10187093"/>
          </a:xfrm>
        </p:spPr>
        <p:txBody>
          <a:bodyPr anchor="b"/>
          <a:lstStyle>
            <a:lvl1pPr algn="ctr">
              <a:defRPr sz="2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15368695"/>
            <a:ext cx="27432000" cy="7064585"/>
          </a:xfrm>
        </p:spPr>
        <p:txBody>
          <a:bodyPr/>
          <a:lstStyle>
            <a:lvl1pPr marL="0" indent="0" algn="ctr">
              <a:buNone/>
              <a:defRPr sz="9600"/>
            </a:lvl1pPr>
            <a:lvl2pPr marL="1828800" indent="0" algn="ctr">
              <a:buNone/>
              <a:defRPr sz="8000"/>
            </a:lvl2pPr>
            <a:lvl3pPr marL="3657600" indent="0" algn="ctr">
              <a:buNone/>
              <a:defRPr sz="7200"/>
            </a:lvl3pPr>
            <a:lvl4pPr marL="5486400" indent="0" algn="ctr">
              <a:buNone/>
              <a:defRPr sz="6400"/>
            </a:lvl4pPr>
            <a:lvl5pPr marL="7315200" indent="0" algn="ctr">
              <a:buNone/>
              <a:defRPr sz="6400"/>
            </a:lvl5pPr>
            <a:lvl6pPr marL="9144000" indent="0" algn="ctr">
              <a:buNone/>
              <a:defRPr sz="6400"/>
            </a:lvl6pPr>
            <a:lvl7pPr marL="10972800" indent="0" algn="ctr">
              <a:buNone/>
              <a:defRPr sz="6400"/>
            </a:lvl7pPr>
            <a:lvl8pPr marL="12801600" indent="0" algn="ctr">
              <a:buNone/>
              <a:defRPr sz="6400"/>
            </a:lvl8pPr>
            <a:lvl9pPr marL="14630400" indent="0" algn="ctr">
              <a:buNone/>
              <a:defRPr sz="6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656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641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174702" y="1557867"/>
            <a:ext cx="7886700" cy="24797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14602" y="1557867"/>
            <a:ext cx="23202900" cy="24797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0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152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5552" y="7294888"/>
            <a:ext cx="31546800" cy="12171678"/>
          </a:xfrm>
        </p:spPr>
        <p:txBody>
          <a:bodyPr anchor="b"/>
          <a:lstStyle>
            <a:lvl1pPr>
              <a:defRPr sz="2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95552" y="19581715"/>
            <a:ext cx="31546800" cy="6400798"/>
          </a:xfrm>
        </p:spPr>
        <p:txBody>
          <a:bodyPr/>
          <a:lstStyle>
            <a:lvl1pPr marL="0" indent="0">
              <a:buNone/>
              <a:defRPr sz="9600">
                <a:solidFill>
                  <a:schemeClr val="tx1"/>
                </a:solidFill>
              </a:defRPr>
            </a:lvl1pPr>
            <a:lvl2pPr marL="182880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2pPr>
            <a:lvl3pPr marL="365760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3pPr>
            <a:lvl4pPr marL="54864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73152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91440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09728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28016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46304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123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4600" y="7789333"/>
            <a:ext cx="15544800" cy="185657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16600" y="7789333"/>
            <a:ext cx="15544800" cy="185657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43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4" y="1557873"/>
            <a:ext cx="31546800" cy="56557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9368" y="7172962"/>
            <a:ext cx="15473360" cy="3515358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8800" indent="0">
              <a:buNone/>
              <a:defRPr sz="8000" b="1"/>
            </a:lvl2pPr>
            <a:lvl3pPr marL="3657600" indent="0">
              <a:buNone/>
              <a:defRPr sz="7200" b="1"/>
            </a:lvl3pPr>
            <a:lvl4pPr marL="5486400" indent="0">
              <a:buNone/>
              <a:defRPr sz="6400" b="1"/>
            </a:lvl4pPr>
            <a:lvl5pPr marL="7315200" indent="0">
              <a:buNone/>
              <a:defRPr sz="6400" b="1"/>
            </a:lvl5pPr>
            <a:lvl6pPr marL="9144000" indent="0">
              <a:buNone/>
              <a:defRPr sz="6400" b="1"/>
            </a:lvl6pPr>
            <a:lvl7pPr marL="10972800" indent="0">
              <a:buNone/>
              <a:defRPr sz="6400" b="1"/>
            </a:lvl7pPr>
            <a:lvl8pPr marL="12801600" indent="0">
              <a:buNone/>
              <a:defRPr sz="6400" b="1"/>
            </a:lvl8pPr>
            <a:lvl9pPr marL="14630400" indent="0">
              <a:buNone/>
              <a:defRPr sz="6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9368" y="10688320"/>
            <a:ext cx="15473360" cy="157209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16602" y="7172962"/>
            <a:ext cx="15549564" cy="3515358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8800" indent="0">
              <a:buNone/>
              <a:defRPr sz="8000" b="1"/>
            </a:lvl2pPr>
            <a:lvl3pPr marL="3657600" indent="0">
              <a:buNone/>
              <a:defRPr sz="7200" b="1"/>
            </a:lvl3pPr>
            <a:lvl4pPr marL="5486400" indent="0">
              <a:buNone/>
              <a:defRPr sz="6400" b="1"/>
            </a:lvl4pPr>
            <a:lvl5pPr marL="7315200" indent="0">
              <a:buNone/>
              <a:defRPr sz="6400" b="1"/>
            </a:lvl5pPr>
            <a:lvl6pPr marL="9144000" indent="0">
              <a:buNone/>
              <a:defRPr sz="6400" b="1"/>
            </a:lvl6pPr>
            <a:lvl7pPr marL="10972800" indent="0">
              <a:buNone/>
              <a:defRPr sz="6400" b="1"/>
            </a:lvl7pPr>
            <a:lvl8pPr marL="12801600" indent="0">
              <a:buNone/>
              <a:defRPr sz="6400" b="1"/>
            </a:lvl8pPr>
            <a:lvl9pPr marL="14630400" indent="0">
              <a:buNone/>
              <a:defRPr sz="6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16602" y="10688320"/>
            <a:ext cx="15549564" cy="157209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835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04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282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4" y="1950720"/>
            <a:ext cx="11796712" cy="6827520"/>
          </a:xfrm>
        </p:spPr>
        <p:txBody>
          <a:bodyPr anchor="b"/>
          <a:lstStyle>
            <a:lvl1pPr>
              <a:defRPr sz="1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49564" y="4213020"/>
            <a:ext cx="18516600" cy="20794133"/>
          </a:xfrm>
        </p:spPr>
        <p:txBody>
          <a:bodyPr/>
          <a:lstStyle>
            <a:lvl1pPr>
              <a:defRPr sz="128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9364" y="8778240"/>
            <a:ext cx="11796712" cy="16262775"/>
          </a:xfrm>
        </p:spPr>
        <p:txBody>
          <a:bodyPr/>
          <a:lstStyle>
            <a:lvl1pPr marL="0" indent="0">
              <a:buNone/>
              <a:defRPr sz="6400"/>
            </a:lvl1pPr>
            <a:lvl2pPr marL="1828800" indent="0">
              <a:buNone/>
              <a:defRPr sz="5600"/>
            </a:lvl2pPr>
            <a:lvl3pPr marL="3657600" indent="0">
              <a:buNone/>
              <a:defRPr sz="4800"/>
            </a:lvl3pPr>
            <a:lvl4pPr marL="5486400" indent="0">
              <a:buNone/>
              <a:defRPr sz="4000"/>
            </a:lvl4pPr>
            <a:lvl5pPr marL="7315200" indent="0">
              <a:buNone/>
              <a:defRPr sz="4000"/>
            </a:lvl5pPr>
            <a:lvl6pPr marL="9144000" indent="0">
              <a:buNone/>
              <a:defRPr sz="4000"/>
            </a:lvl6pPr>
            <a:lvl7pPr marL="10972800" indent="0">
              <a:buNone/>
              <a:defRPr sz="4000"/>
            </a:lvl7pPr>
            <a:lvl8pPr marL="12801600" indent="0">
              <a:buNone/>
              <a:defRPr sz="4000"/>
            </a:lvl8pPr>
            <a:lvl9pPr marL="14630400" indent="0">
              <a:buNone/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871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4" y="1950720"/>
            <a:ext cx="11796712" cy="6827520"/>
          </a:xfrm>
        </p:spPr>
        <p:txBody>
          <a:bodyPr anchor="b"/>
          <a:lstStyle>
            <a:lvl1pPr>
              <a:defRPr sz="1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549564" y="4213020"/>
            <a:ext cx="18516600" cy="20794133"/>
          </a:xfrm>
        </p:spPr>
        <p:txBody>
          <a:bodyPr anchor="t"/>
          <a:lstStyle>
            <a:lvl1pPr marL="0" indent="0">
              <a:buNone/>
              <a:defRPr sz="12800"/>
            </a:lvl1pPr>
            <a:lvl2pPr marL="1828800" indent="0">
              <a:buNone/>
              <a:defRPr sz="11200"/>
            </a:lvl2pPr>
            <a:lvl3pPr marL="3657600" indent="0">
              <a:buNone/>
              <a:defRPr sz="9600"/>
            </a:lvl3pPr>
            <a:lvl4pPr marL="5486400" indent="0">
              <a:buNone/>
              <a:defRPr sz="8000"/>
            </a:lvl4pPr>
            <a:lvl5pPr marL="7315200" indent="0">
              <a:buNone/>
              <a:defRPr sz="8000"/>
            </a:lvl5pPr>
            <a:lvl6pPr marL="9144000" indent="0">
              <a:buNone/>
              <a:defRPr sz="8000"/>
            </a:lvl6pPr>
            <a:lvl7pPr marL="10972800" indent="0">
              <a:buNone/>
              <a:defRPr sz="8000"/>
            </a:lvl7pPr>
            <a:lvl8pPr marL="12801600" indent="0">
              <a:buNone/>
              <a:defRPr sz="8000"/>
            </a:lvl8pPr>
            <a:lvl9pPr marL="14630400" indent="0">
              <a:buNone/>
              <a:defRPr sz="8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9364" y="8778240"/>
            <a:ext cx="11796712" cy="16262775"/>
          </a:xfrm>
        </p:spPr>
        <p:txBody>
          <a:bodyPr/>
          <a:lstStyle>
            <a:lvl1pPr marL="0" indent="0">
              <a:buNone/>
              <a:defRPr sz="6400"/>
            </a:lvl1pPr>
            <a:lvl2pPr marL="1828800" indent="0">
              <a:buNone/>
              <a:defRPr sz="5600"/>
            </a:lvl2pPr>
            <a:lvl3pPr marL="3657600" indent="0">
              <a:buNone/>
              <a:defRPr sz="4800"/>
            </a:lvl3pPr>
            <a:lvl4pPr marL="5486400" indent="0">
              <a:buNone/>
              <a:defRPr sz="4000"/>
            </a:lvl4pPr>
            <a:lvl5pPr marL="7315200" indent="0">
              <a:buNone/>
              <a:defRPr sz="4000"/>
            </a:lvl5pPr>
            <a:lvl6pPr marL="9144000" indent="0">
              <a:buNone/>
              <a:defRPr sz="4000"/>
            </a:lvl6pPr>
            <a:lvl7pPr marL="10972800" indent="0">
              <a:buNone/>
              <a:defRPr sz="4000"/>
            </a:lvl7pPr>
            <a:lvl8pPr marL="12801600" indent="0">
              <a:buNone/>
              <a:defRPr sz="4000"/>
            </a:lvl8pPr>
            <a:lvl9pPr marL="14630400" indent="0">
              <a:buNone/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977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1557873"/>
            <a:ext cx="31546800" cy="56557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4600" y="7789333"/>
            <a:ext cx="31546800" cy="185657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14600" y="27120433"/>
            <a:ext cx="8229600" cy="15578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15800" y="27120433"/>
            <a:ext cx="12344400" cy="15578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831800" y="27120433"/>
            <a:ext cx="8229600" cy="15578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801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657600" rtl="0" eaLnBrk="1" latinLnBrk="0" hangingPunct="1">
        <a:lnSpc>
          <a:spcPct val="90000"/>
        </a:lnSpc>
        <a:spcBef>
          <a:spcPct val="0"/>
        </a:spcBef>
        <a:buNone/>
        <a:defRPr sz="17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14400" indent="-914400" algn="l" defTabSz="3657600" rtl="0" eaLnBrk="1" latinLnBrk="0" hangingPunct="1">
        <a:lnSpc>
          <a:spcPct val="90000"/>
        </a:lnSpc>
        <a:spcBef>
          <a:spcPts val="4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88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8016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6304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EDA182B1-4B8C-2FE3-DB55-2DCE00B53B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422298" y="19777146"/>
            <a:ext cx="9185962" cy="4920028"/>
          </a:xfrm>
          <a:prstGeom prst="roundRect">
            <a:avLst>
              <a:gd name="adj" fmla="val 2821"/>
            </a:avLst>
          </a:prstGeom>
          <a:solidFill>
            <a:schemeClr val="bg1"/>
          </a:solidFill>
          <a:ln w="101600">
            <a:solidFill>
              <a:srgbClr val="C810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E09212A6-706F-9EAE-1681-98AB6D9C87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422298" y="25309266"/>
            <a:ext cx="9185962" cy="2869494"/>
          </a:xfrm>
          <a:prstGeom prst="roundRect">
            <a:avLst>
              <a:gd name="adj" fmla="val 2821"/>
            </a:avLst>
          </a:prstGeom>
          <a:solidFill>
            <a:schemeClr val="bg1"/>
          </a:solidFill>
          <a:ln w="101600">
            <a:solidFill>
              <a:srgbClr val="C810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C95EFA7-7CD0-ED62-6138-363CC1E3A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3842429"/>
            <a:ext cx="36576000" cy="12580231"/>
          </a:xfrm>
          <a:prstGeom prst="rect">
            <a:avLst/>
          </a:prstGeom>
          <a:gradFill>
            <a:gsLst>
              <a:gs pos="100000">
                <a:schemeClr val="bg1"/>
              </a:gs>
              <a:gs pos="14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5ED88DD3-6498-6785-FF61-690861F0DA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365202" y="5688894"/>
            <a:ext cx="9243058" cy="13665939"/>
          </a:xfrm>
          <a:prstGeom prst="roundRect">
            <a:avLst>
              <a:gd name="adj" fmla="val 2821"/>
            </a:avLst>
          </a:prstGeom>
          <a:solidFill>
            <a:schemeClr val="bg1"/>
          </a:solidFill>
          <a:ln w="101600">
            <a:solidFill>
              <a:srgbClr val="C810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5BBBFAD9-32B3-559B-1D2C-DEFCDB5D5A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134257" y="5688895"/>
            <a:ext cx="14278443" cy="5010108"/>
          </a:xfrm>
          <a:prstGeom prst="roundRect">
            <a:avLst>
              <a:gd name="adj" fmla="val 2821"/>
            </a:avLst>
          </a:prstGeom>
          <a:solidFill>
            <a:schemeClr val="bg1"/>
          </a:solidFill>
          <a:ln w="101600">
            <a:solidFill>
              <a:srgbClr val="C810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218E563E-89BB-B89A-16BE-DC7C5A6740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741338" y="11058148"/>
            <a:ext cx="6717532" cy="17147173"/>
          </a:xfrm>
          <a:prstGeom prst="roundRect">
            <a:avLst>
              <a:gd name="adj" fmla="val 2821"/>
            </a:avLst>
          </a:prstGeom>
          <a:solidFill>
            <a:schemeClr val="bg1"/>
          </a:solidFill>
          <a:ln w="101600">
            <a:solidFill>
              <a:srgbClr val="C810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E68AD3B3-5EF8-EB7B-01DA-1FB0DC129C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151818" y="11058148"/>
            <a:ext cx="6717532" cy="17147173"/>
          </a:xfrm>
          <a:prstGeom prst="roundRect">
            <a:avLst>
              <a:gd name="adj" fmla="val 2821"/>
            </a:avLst>
          </a:prstGeom>
          <a:solidFill>
            <a:schemeClr val="bg1"/>
          </a:solidFill>
          <a:ln w="101600">
            <a:solidFill>
              <a:srgbClr val="C810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319D045-3902-6581-170A-5763D427B9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36576000" cy="38738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DFDB32-AEFE-9998-42E6-79B7DA8BBA50}"/>
              </a:ext>
            </a:extLst>
          </p:cNvPr>
          <p:cNvSpPr txBox="1"/>
          <p:nvPr/>
        </p:nvSpPr>
        <p:spPr>
          <a:xfrm>
            <a:off x="1353212" y="764352"/>
            <a:ext cx="2752658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states the topic, problem or issue your research</a:t>
            </a:r>
            <a:br>
              <a:rPr lang="en-US" sz="7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75- to 85-point type (Arial Bold), and no more than two lines.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1E91A72-E923-9D3E-8AB1-4FE3573A4F07}"/>
              </a:ext>
            </a:extLst>
          </p:cNvPr>
          <p:cNvSpPr txBox="1"/>
          <p:nvPr/>
        </p:nvSpPr>
        <p:spPr>
          <a:xfrm>
            <a:off x="11387781" y="10064026"/>
            <a:ext cx="9905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is a typical caption. Use these to describe your graphics.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397D5079-7C85-5193-3320-7EE354D1C2EC}"/>
              </a:ext>
            </a:extLst>
          </p:cNvPr>
          <p:cNvSpPr txBox="1"/>
          <p:nvPr/>
        </p:nvSpPr>
        <p:spPr>
          <a:xfrm>
            <a:off x="11495281" y="5883021"/>
            <a:ext cx="7323287" cy="733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167" b="1" dirty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E8A05B9-E3E3-D348-223E-11FCE17BBE45}"/>
              </a:ext>
            </a:extLst>
          </p:cNvPr>
          <p:cNvSpPr/>
          <p:nvPr/>
        </p:nvSpPr>
        <p:spPr>
          <a:xfrm>
            <a:off x="11495281" y="6662186"/>
            <a:ext cx="13574518" cy="327774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Illustration or Photo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40CACBAB-A569-BD0A-5465-B17098D4604A}"/>
              </a:ext>
            </a:extLst>
          </p:cNvPr>
          <p:cNvSpPr txBox="1"/>
          <p:nvPr/>
        </p:nvSpPr>
        <p:spPr>
          <a:xfrm>
            <a:off x="26702398" y="5883021"/>
            <a:ext cx="7323287" cy="733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167" b="1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03FF66D2-0FE4-2114-674C-0A5D524DF087}"/>
              </a:ext>
            </a:extLst>
          </p:cNvPr>
          <p:cNvSpPr txBox="1"/>
          <p:nvPr/>
        </p:nvSpPr>
        <p:spPr>
          <a:xfrm>
            <a:off x="26716732" y="16249633"/>
            <a:ext cx="8379193" cy="2816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Summarizes your results and hypothesis.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Include the most important key findings.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Share the broader implications of your research 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and/or results.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Identify any remaining unanswered questions that could be explored in the future.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3135CD30-7E3B-C4A9-C737-5B5C8B9C79A9}"/>
              </a:ext>
            </a:extLst>
          </p:cNvPr>
          <p:cNvSpPr/>
          <p:nvPr/>
        </p:nvSpPr>
        <p:spPr>
          <a:xfrm>
            <a:off x="26787740" y="6850517"/>
            <a:ext cx="8308185" cy="855665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Illustration or Photo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35645BC9-7BC6-DE62-D060-B5E72E31EC9C}"/>
              </a:ext>
            </a:extLst>
          </p:cNvPr>
          <p:cNvSpPr txBox="1"/>
          <p:nvPr/>
        </p:nvSpPr>
        <p:spPr>
          <a:xfrm>
            <a:off x="26838711" y="25485227"/>
            <a:ext cx="7323287" cy="733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167" b="1" dirty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BFFD736D-9F3D-28FB-DD46-D0BC398EC1CE}"/>
              </a:ext>
            </a:extLst>
          </p:cNvPr>
          <p:cNvSpPr txBox="1"/>
          <p:nvPr/>
        </p:nvSpPr>
        <p:spPr>
          <a:xfrm>
            <a:off x="26838711" y="19919612"/>
            <a:ext cx="7323287" cy="733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167" b="1" dirty="0"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605482C-FF7A-8DE8-F508-73EC59A4DCEF}"/>
              </a:ext>
            </a:extLst>
          </p:cNvPr>
          <p:cNvSpPr txBox="1"/>
          <p:nvPr/>
        </p:nvSpPr>
        <p:spPr>
          <a:xfrm>
            <a:off x="26787740" y="26324517"/>
            <a:ext cx="8308185" cy="1431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References: list of sources referenced in your poster.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Check with your faculty mentor regarding citation requirements for your discipline.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7911FE6-BD49-B205-5E44-48154E9F4E97}"/>
              </a:ext>
            </a:extLst>
          </p:cNvPr>
          <p:cNvSpPr txBox="1"/>
          <p:nvPr/>
        </p:nvSpPr>
        <p:spPr>
          <a:xfrm>
            <a:off x="26746200" y="20711159"/>
            <a:ext cx="8349725" cy="3278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Provides a list of people or organizations that contributed to your project.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Thank your funding sources and faculty mentor(s).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Include research centers or organizations where research was conducted.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Include others who contributed significantly but were not part of your author list.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B71A2C3-2530-7D23-96C0-69BA9DCA3135}"/>
              </a:ext>
            </a:extLst>
          </p:cNvPr>
          <p:cNvSpPr txBox="1"/>
          <p:nvPr/>
        </p:nvSpPr>
        <p:spPr>
          <a:xfrm>
            <a:off x="878522" y="4018958"/>
            <a:ext cx="237165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[AUTHORS LINE order matters. ]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Firstname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Lastname</a:t>
            </a:r>
            <a:r>
              <a:rPr lang="en-US" sz="40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Firstname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Lastname</a:t>
            </a:r>
            <a:r>
              <a:rPr lang="en-US" sz="40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Firstname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Lastname</a:t>
            </a:r>
            <a:r>
              <a:rPr lang="en-US" sz="4000" baseline="30000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[DEPT./SCHOOL LINE]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Department of Chemistry, College of Liberal Arts and Sciences, Northern Illinois University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A3884D9A-AE77-0D6B-2F71-44F2AD89FA25}"/>
              </a:ext>
            </a:extLst>
          </p:cNvPr>
          <p:cNvSpPr txBox="1"/>
          <p:nvPr/>
        </p:nvSpPr>
        <p:spPr>
          <a:xfrm>
            <a:off x="19123238" y="11358372"/>
            <a:ext cx="5946561" cy="733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167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778A0FF3-B76A-04E2-BEA6-03C1488CC012}"/>
              </a:ext>
            </a:extLst>
          </p:cNvPr>
          <p:cNvSpPr/>
          <p:nvPr/>
        </p:nvSpPr>
        <p:spPr>
          <a:xfrm>
            <a:off x="19123238" y="12203192"/>
            <a:ext cx="5946561" cy="708722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88DDF19B-7DF0-2210-CF0C-ABA7E0CE2357}"/>
              </a:ext>
            </a:extLst>
          </p:cNvPr>
          <p:cNvSpPr txBox="1"/>
          <p:nvPr/>
        </p:nvSpPr>
        <p:spPr>
          <a:xfrm>
            <a:off x="26773429" y="15695448"/>
            <a:ext cx="7388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is a typical caption. Use these to describe your graphics.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81F4C7E-BE21-2160-E44A-994D5E240058}"/>
              </a:ext>
            </a:extLst>
          </p:cNvPr>
          <p:cNvSpPr txBox="1"/>
          <p:nvPr/>
        </p:nvSpPr>
        <p:spPr>
          <a:xfrm>
            <a:off x="11495281" y="11358372"/>
            <a:ext cx="5946561" cy="733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167" b="1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CD62924-0BAE-5F08-075F-18E179E661F5}"/>
              </a:ext>
            </a:extLst>
          </p:cNvPr>
          <p:cNvSpPr/>
          <p:nvPr/>
        </p:nvSpPr>
        <p:spPr>
          <a:xfrm>
            <a:off x="11495281" y="20802600"/>
            <a:ext cx="5988491" cy="345449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F662F0BF-6798-197B-E956-19D96917AF76}"/>
              </a:ext>
            </a:extLst>
          </p:cNvPr>
          <p:cNvSpPr/>
          <p:nvPr/>
        </p:nvSpPr>
        <p:spPr>
          <a:xfrm>
            <a:off x="11495281" y="24566568"/>
            <a:ext cx="5906558" cy="27892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5BABD798-BB8B-0622-86F1-058EE0393CF2}"/>
              </a:ext>
            </a:extLst>
          </p:cNvPr>
          <p:cNvSpPr/>
          <p:nvPr/>
        </p:nvSpPr>
        <p:spPr>
          <a:xfrm>
            <a:off x="11495281" y="16722884"/>
            <a:ext cx="5946560" cy="392731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25E4EE1-334B-81F1-D1BE-FDE2FC876276}"/>
              </a:ext>
            </a:extLst>
          </p:cNvPr>
          <p:cNvSpPr txBox="1"/>
          <p:nvPr/>
        </p:nvSpPr>
        <p:spPr>
          <a:xfrm>
            <a:off x="11495281" y="12267872"/>
            <a:ext cx="5916436" cy="4201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Communicates what you found out during your research.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Briefly share your data analysis.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Use figures, tables and other visual aids to communicate your findings.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Use captions to describe graphics.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Average size for subheading type is 36- to 44-point (Arial Bold) with main text around 24- to 34-point (Arial Regular).</a:t>
            </a:r>
          </a:p>
        </p:txBody>
      </p:sp>
      <p:sp>
        <p:nvSpPr>
          <p:cNvPr id="47" name="Rounded Rectangle 46">
            <a:extLst>
              <a:ext uri="{FF2B5EF4-FFF2-40B4-BE49-F238E27FC236}">
                <a16:creationId xmlns:a16="http://schemas.microsoft.com/office/drawing/2014/main" id="{CA063397-9C11-D536-A287-A733388277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4400" y="22668424"/>
            <a:ext cx="9306719" cy="5582070"/>
          </a:xfrm>
          <a:prstGeom prst="roundRect">
            <a:avLst>
              <a:gd name="adj" fmla="val 2821"/>
            </a:avLst>
          </a:prstGeom>
          <a:solidFill>
            <a:schemeClr val="bg1"/>
          </a:solidFill>
          <a:ln w="101600">
            <a:solidFill>
              <a:srgbClr val="C810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ounded Rectangle 47">
            <a:extLst>
              <a:ext uri="{FF2B5EF4-FFF2-40B4-BE49-F238E27FC236}">
                <a16:creationId xmlns:a16="http://schemas.microsoft.com/office/drawing/2014/main" id="{6AC79009-030D-88DA-FB85-D5CAADECD0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4400" y="13032563"/>
            <a:ext cx="9306719" cy="9111334"/>
          </a:xfrm>
          <a:prstGeom prst="roundRect">
            <a:avLst>
              <a:gd name="adj" fmla="val 2821"/>
            </a:avLst>
          </a:prstGeom>
          <a:solidFill>
            <a:schemeClr val="bg1"/>
          </a:solidFill>
          <a:ln w="101600">
            <a:solidFill>
              <a:srgbClr val="C810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ounded Rectangle 48">
            <a:extLst>
              <a:ext uri="{FF2B5EF4-FFF2-40B4-BE49-F238E27FC236}">
                <a16:creationId xmlns:a16="http://schemas.microsoft.com/office/drawing/2014/main" id="{5C91B7F6-D6B4-F5EF-3F30-C887112D8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3245" y="5645827"/>
            <a:ext cx="9306719" cy="6894891"/>
          </a:xfrm>
          <a:prstGeom prst="roundRect">
            <a:avLst>
              <a:gd name="adj" fmla="val 2821"/>
            </a:avLst>
          </a:prstGeom>
          <a:solidFill>
            <a:schemeClr val="bg1"/>
          </a:solidFill>
          <a:ln w="101600">
            <a:solidFill>
              <a:srgbClr val="C810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33703C5-BF8C-38F9-D2B3-EE7422A35052}"/>
              </a:ext>
            </a:extLst>
          </p:cNvPr>
          <p:cNvSpPr txBox="1"/>
          <p:nvPr/>
        </p:nvSpPr>
        <p:spPr>
          <a:xfrm>
            <a:off x="1353211" y="13905232"/>
            <a:ext cx="8379193" cy="1893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Provides a clear statement about the research problem(s) your research aims to solve or a statement about the issue you investigated.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Brief and succinct, one sentence.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862F0CA-9E16-B04F-A540-53048729A4EE}"/>
              </a:ext>
            </a:extLst>
          </p:cNvPr>
          <p:cNvSpPr txBox="1"/>
          <p:nvPr/>
        </p:nvSpPr>
        <p:spPr>
          <a:xfrm>
            <a:off x="1378163" y="5883021"/>
            <a:ext cx="7323287" cy="733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167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EC53D5E-57A1-F334-7BF9-2F5D758A2A9D}"/>
              </a:ext>
            </a:extLst>
          </p:cNvPr>
          <p:cNvSpPr txBox="1"/>
          <p:nvPr/>
        </p:nvSpPr>
        <p:spPr>
          <a:xfrm>
            <a:off x="1371600" y="6592376"/>
            <a:ext cx="8382000" cy="55869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Introduction introduces your topic and communicates the relevance and significance in the field of study</a:t>
            </a:r>
            <a:b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or community.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Provide context to viewer by summarizing and citing relevant research to date and how your research fits in with current knowledge.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Explain how your research addresses gaps in knowledge within existing research or what is not yet known.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Information in this section is taken from your literature review. Include most significant and relevant information.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Average size for caption type is 18- to 22-point (Arial Regular).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4A14F1F-3AC4-485A-07C3-B16D33C96215}"/>
              </a:ext>
            </a:extLst>
          </p:cNvPr>
          <p:cNvSpPr txBox="1"/>
          <p:nvPr/>
        </p:nvSpPr>
        <p:spPr>
          <a:xfrm>
            <a:off x="1353211" y="23221633"/>
            <a:ext cx="7323287" cy="733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167" b="1" dirty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357DD71-3F5B-3B5D-14A1-25902F74768E}"/>
              </a:ext>
            </a:extLst>
          </p:cNvPr>
          <p:cNvSpPr txBox="1"/>
          <p:nvPr/>
        </p:nvSpPr>
        <p:spPr>
          <a:xfrm>
            <a:off x="1215719" y="13227812"/>
            <a:ext cx="7323287" cy="733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167" b="1" dirty="0">
                <a:latin typeface="Arial" panose="020B0604020202020204" pitchFamily="34" charset="0"/>
                <a:cs typeface="Arial" panose="020B0604020202020204" pitchFamily="34" charset="0"/>
              </a:rPr>
              <a:t>Research Goal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806C5C74-8695-88A6-C564-4F8D81C6EC78}"/>
              </a:ext>
            </a:extLst>
          </p:cNvPr>
          <p:cNvSpPr/>
          <p:nvPr/>
        </p:nvSpPr>
        <p:spPr>
          <a:xfrm>
            <a:off x="1378163" y="16006719"/>
            <a:ext cx="8379193" cy="520676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Illustration or Photo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599688E-CEF0-3DF0-19E0-421D6E1A26FF}"/>
              </a:ext>
            </a:extLst>
          </p:cNvPr>
          <p:cNvSpPr txBox="1"/>
          <p:nvPr/>
        </p:nvSpPr>
        <p:spPr>
          <a:xfrm>
            <a:off x="1353211" y="24073673"/>
            <a:ext cx="8379193" cy="3740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Tells the viewer what research strategy was used and how the research was completed.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Briefly describe what you did to address your research question(s)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Use visual aids to summarize information, which might include figures, tables, photos, or diagrams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Explain any strengths and limitations of your methodology.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0547EB-F921-2B52-0A06-CB9B20F68845}"/>
              </a:ext>
            </a:extLst>
          </p:cNvPr>
          <p:cNvSpPr txBox="1"/>
          <p:nvPr/>
        </p:nvSpPr>
        <p:spPr>
          <a:xfrm>
            <a:off x="19137053" y="19615729"/>
            <a:ext cx="5916436" cy="3740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Communicates what you found out during your research.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Briefly share your data analysis.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Use figures, tables and other visual aids to communicate your findings.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Use captions to describe graphics.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Average size for caption type is 18- to 22-point (Arial Regular).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64681AB-2BEF-B4E8-ACB9-6D5180B4CC45}"/>
              </a:ext>
            </a:extLst>
          </p:cNvPr>
          <p:cNvSpPr/>
          <p:nvPr/>
        </p:nvSpPr>
        <p:spPr>
          <a:xfrm>
            <a:off x="19123238" y="23681298"/>
            <a:ext cx="5946561" cy="36745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4B812E-1E50-BFFF-57AD-C4F63913BCC6}"/>
              </a:ext>
            </a:extLst>
          </p:cNvPr>
          <p:cNvSpPr txBox="1"/>
          <p:nvPr/>
        </p:nvSpPr>
        <p:spPr>
          <a:xfrm>
            <a:off x="11495281" y="27395269"/>
            <a:ext cx="5946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is a typical caption. Use these to describe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your graphics.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298A64-9BAF-4839-3226-5C6A274F6E6B}"/>
              </a:ext>
            </a:extLst>
          </p:cNvPr>
          <p:cNvSpPr txBox="1"/>
          <p:nvPr/>
        </p:nvSpPr>
        <p:spPr>
          <a:xfrm>
            <a:off x="19121377" y="27395269"/>
            <a:ext cx="5946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is a typical caption. Use these to describe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your graphics.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338B4B6-9B25-6501-6002-CA3F014E56E1}"/>
              </a:ext>
            </a:extLst>
          </p:cNvPr>
          <p:cNvSpPr txBox="1"/>
          <p:nvPr/>
        </p:nvSpPr>
        <p:spPr>
          <a:xfrm>
            <a:off x="1380181" y="21494026"/>
            <a:ext cx="8221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is a typical caption. Use these to describe your graphics.</a:t>
            </a:r>
          </a:p>
        </p:txBody>
      </p:sp>
      <p:pic>
        <p:nvPicPr>
          <p:cNvPr id="26" name="Picture 25" descr="A black background with white text&#10;">
            <a:extLst>
              <a:ext uri="{FF2B5EF4-FFF2-40B4-BE49-F238E27FC236}">
                <a16:creationId xmlns:a16="http://schemas.microsoft.com/office/drawing/2014/main" id="{F10518C2-FE7C-5E03-B26F-3A3154758F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51500" y="762000"/>
            <a:ext cx="45720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899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230</TotalTime>
  <Words>543</Words>
  <Application>Microsoft Office PowerPoint</Application>
  <PresentationFormat>Custom</PresentationFormat>
  <Paragraphs>55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Wedick</dc:creator>
  <cp:lastModifiedBy>Brandon Dai</cp:lastModifiedBy>
  <cp:revision>17</cp:revision>
  <dcterms:created xsi:type="dcterms:W3CDTF">2023-11-07T16:47:15Z</dcterms:created>
  <dcterms:modified xsi:type="dcterms:W3CDTF">2025-08-11T14:58:19Z</dcterms:modified>
</cp:coreProperties>
</file>