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36576000" cy="29260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2" userDrawn="1">
          <p15:clr>
            <a:srgbClr val="A4A3A4"/>
          </p15:clr>
        </p15:guide>
        <p15:guide id="4" orient="horz" pos="18000" userDrawn="1">
          <p15:clr>
            <a:srgbClr val="A4A3A4"/>
          </p15:clr>
        </p15:guide>
        <p15:guide id="7" pos="22608" userDrawn="1">
          <p15:clr>
            <a:srgbClr val="A4A3A4"/>
          </p15:clr>
        </p15:guide>
        <p15:guide id="11" pos="17760" userDrawn="1">
          <p15:clr>
            <a:srgbClr val="A4A3A4"/>
          </p15:clr>
        </p15:guide>
        <p15:guide id="12" pos="2976" userDrawn="1">
          <p15:clr>
            <a:srgbClr val="A4A3A4"/>
          </p15:clr>
        </p15:guide>
        <p15:guide id="13" pos="432" userDrawn="1">
          <p15:clr>
            <a:srgbClr val="A4A3A4"/>
          </p15:clr>
        </p15:guide>
        <p15:guide id="14" pos="4752" userDrawn="1">
          <p15:clr>
            <a:srgbClr val="A4A3A4"/>
          </p15:clr>
        </p15:guide>
        <p15:guide id="15" pos="11520" userDrawn="1">
          <p15:clr>
            <a:srgbClr val="A4A3A4"/>
          </p15:clr>
        </p15:guide>
        <p15:guide id="16" pos="18240" userDrawn="1">
          <p15:clr>
            <a:srgbClr val="A4A3A4"/>
          </p15:clr>
        </p15:guide>
        <p15:guide id="17" pos="52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8102E"/>
    <a:srgbClr val="3539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68"/>
    <p:restoredTop sz="96327"/>
  </p:normalViewPr>
  <p:slideViewPr>
    <p:cSldViewPr>
      <p:cViewPr varScale="1">
        <p:scale>
          <a:sx n="23" d="100"/>
          <a:sy n="23" d="100"/>
        </p:scale>
        <p:origin x="486" y="72"/>
      </p:cViewPr>
      <p:guideLst>
        <p:guide orient="horz" pos="432"/>
        <p:guide orient="horz" pos="18000"/>
        <p:guide pos="22608"/>
        <p:guide pos="17760"/>
        <p:guide pos="2976"/>
        <p:guide pos="432"/>
        <p:guide pos="4752"/>
        <p:guide pos="11520"/>
        <p:guide pos="18240"/>
        <p:guide pos="52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4788749"/>
            <a:ext cx="31089600" cy="10187093"/>
          </a:xfrm>
        </p:spPr>
        <p:txBody>
          <a:bodyPr anchor="b"/>
          <a:lstStyle>
            <a:lvl1pPr algn="ctr">
              <a:defRPr sz="24000"/>
            </a:lvl1pPr>
          </a:lstStyle>
          <a:p>
            <a:r>
              <a:rPr lang="en-US"/>
              <a:t>Click to edit Master title style</a:t>
            </a:r>
            <a:endParaRPr lang="en-US" dirty="0"/>
          </a:p>
        </p:txBody>
      </p:sp>
      <p:sp>
        <p:nvSpPr>
          <p:cNvPr id="3" name="Subtitle 2"/>
          <p:cNvSpPr>
            <a:spLocks noGrp="1"/>
          </p:cNvSpPr>
          <p:nvPr>
            <p:ph type="subTitle" idx="1"/>
          </p:nvPr>
        </p:nvSpPr>
        <p:spPr>
          <a:xfrm>
            <a:off x="4572000" y="15368695"/>
            <a:ext cx="27432000" cy="7064585"/>
          </a:xfrm>
        </p:spPr>
        <p:txBody>
          <a:bodyPr/>
          <a:lstStyle>
            <a:lvl1pPr marL="0" indent="0" algn="ctr">
              <a:buNone/>
              <a:defRPr sz="9600"/>
            </a:lvl1pPr>
            <a:lvl2pPr marL="1828800" indent="0" algn="ctr">
              <a:buNone/>
              <a:defRPr sz="8000"/>
            </a:lvl2pPr>
            <a:lvl3pPr marL="3657600" indent="0" algn="ctr">
              <a:buNone/>
              <a:defRPr sz="7200"/>
            </a:lvl3pPr>
            <a:lvl4pPr marL="5486400" indent="0" algn="ctr">
              <a:buNone/>
              <a:defRPr sz="6400"/>
            </a:lvl4pPr>
            <a:lvl5pPr marL="7315200" indent="0" algn="ctr">
              <a:buNone/>
              <a:defRPr sz="6400"/>
            </a:lvl5pPr>
            <a:lvl6pPr marL="9144000" indent="0" algn="ctr">
              <a:buNone/>
              <a:defRPr sz="6400"/>
            </a:lvl6pPr>
            <a:lvl7pPr marL="10972800" indent="0" algn="ctr">
              <a:buNone/>
              <a:defRPr sz="6400"/>
            </a:lvl7pPr>
            <a:lvl8pPr marL="12801600" indent="0" algn="ctr">
              <a:buNone/>
              <a:defRPr sz="6400"/>
            </a:lvl8pPr>
            <a:lvl9pPr marL="14630400" indent="0" algn="ctr">
              <a:buNone/>
              <a:defRPr sz="64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38E2372-5E36-7A4F-A9BC-D4649CDB1297}"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5AE1-449F-D749-9E62-F495478202A3}" type="slidenum">
              <a:rPr lang="en-US" smtClean="0"/>
              <a:t>‹#›</a:t>
            </a:fld>
            <a:endParaRPr lang="en-US"/>
          </a:p>
        </p:txBody>
      </p:sp>
    </p:spTree>
    <p:extLst>
      <p:ext uri="{BB962C8B-B14F-4D97-AF65-F5344CB8AC3E}">
        <p14:creationId xmlns:p14="http://schemas.microsoft.com/office/powerpoint/2010/main" val="3363656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8E2372-5E36-7A4F-A9BC-D4649CDB1297}"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5AE1-449F-D749-9E62-F495478202A3}" type="slidenum">
              <a:rPr lang="en-US" smtClean="0"/>
              <a:t>‹#›</a:t>
            </a:fld>
            <a:endParaRPr lang="en-US"/>
          </a:p>
        </p:txBody>
      </p:sp>
    </p:spTree>
    <p:extLst>
      <p:ext uri="{BB962C8B-B14F-4D97-AF65-F5344CB8AC3E}">
        <p14:creationId xmlns:p14="http://schemas.microsoft.com/office/powerpoint/2010/main" val="2340641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74702" y="1557867"/>
            <a:ext cx="7886700" cy="2479717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514602" y="1557867"/>
            <a:ext cx="23202900" cy="24797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8E2372-5E36-7A4F-A9BC-D4649CDB1297}"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5AE1-449F-D749-9E62-F495478202A3}" type="slidenum">
              <a:rPr lang="en-US" smtClean="0"/>
              <a:t>‹#›</a:t>
            </a:fld>
            <a:endParaRPr lang="en-US"/>
          </a:p>
        </p:txBody>
      </p:sp>
    </p:spTree>
    <p:extLst>
      <p:ext uri="{BB962C8B-B14F-4D97-AF65-F5344CB8AC3E}">
        <p14:creationId xmlns:p14="http://schemas.microsoft.com/office/powerpoint/2010/main" val="3350056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8E2372-5E36-7A4F-A9BC-D4649CDB1297}"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5AE1-449F-D749-9E62-F495478202A3}" type="slidenum">
              <a:rPr lang="en-US" smtClean="0"/>
              <a:t>‹#›</a:t>
            </a:fld>
            <a:endParaRPr lang="en-US"/>
          </a:p>
        </p:txBody>
      </p:sp>
    </p:spTree>
    <p:extLst>
      <p:ext uri="{BB962C8B-B14F-4D97-AF65-F5344CB8AC3E}">
        <p14:creationId xmlns:p14="http://schemas.microsoft.com/office/powerpoint/2010/main" val="3801152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95552" y="7294888"/>
            <a:ext cx="31546800" cy="12171678"/>
          </a:xfrm>
        </p:spPr>
        <p:txBody>
          <a:bodyPr anchor="b"/>
          <a:lstStyle>
            <a:lvl1pPr>
              <a:defRPr sz="24000"/>
            </a:lvl1pPr>
          </a:lstStyle>
          <a:p>
            <a:r>
              <a:rPr lang="en-US"/>
              <a:t>Click to edit Master title style</a:t>
            </a:r>
            <a:endParaRPr lang="en-US" dirty="0"/>
          </a:p>
        </p:txBody>
      </p:sp>
      <p:sp>
        <p:nvSpPr>
          <p:cNvPr id="3" name="Text Placeholder 2"/>
          <p:cNvSpPr>
            <a:spLocks noGrp="1"/>
          </p:cNvSpPr>
          <p:nvPr>
            <p:ph type="body" idx="1"/>
          </p:nvPr>
        </p:nvSpPr>
        <p:spPr>
          <a:xfrm>
            <a:off x="2495552" y="19581715"/>
            <a:ext cx="31546800" cy="6400798"/>
          </a:xfrm>
        </p:spPr>
        <p:txBody>
          <a:bodyPr/>
          <a:lstStyle>
            <a:lvl1pPr marL="0" indent="0">
              <a:buNone/>
              <a:defRPr sz="9600">
                <a:solidFill>
                  <a:schemeClr val="tx1"/>
                </a:solidFill>
              </a:defRPr>
            </a:lvl1pPr>
            <a:lvl2pPr marL="1828800" indent="0">
              <a:buNone/>
              <a:defRPr sz="8000">
                <a:solidFill>
                  <a:schemeClr val="tx1">
                    <a:tint val="75000"/>
                  </a:schemeClr>
                </a:solidFill>
              </a:defRPr>
            </a:lvl2pPr>
            <a:lvl3pPr marL="3657600" indent="0">
              <a:buNone/>
              <a:defRPr sz="7200">
                <a:solidFill>
                  <a:schemeClr val="tx1">
                    <a:tint val="75000"/>
                  </a:schemeClr>
                </a:solidFill>
              </a:defRPr>
            </a:lvl3pPr>
            <a:lvl4pPr marL="5486400" indent="0">
              <a:buNone/>
              <a:defRPr sz="6400">
                <a:solidFill>
                  <a:schemeClr val="tx1">
                    <a:tint val="75000"/>
                  </a:schemeClr>
                </a:solidFill>
              </a:defRPr>
            </a:lvl4pPr>
            <a:lvl5pPr marL="7315200" indent="0">
              <a:buNone/>
              <a:defRPr sz="6400">
                <a:solidFill>
                  <a:schemeClr val="tx1">
                    <a:tint val="75000"/>
                  </a:schemeClr>
                </a:solidFill>
              </a:defRPr>
            </a:lvl5pPr>
            <a:lvl6pPr marL="9144000" indent="0">
              <a:buNone/>
              <a:defRPr sz="6400">
                <a:solidFill>
                  <a:schemeClr val="tx1">
                    <a:tint val="75000"/>
                  </a:schemeClr>
                </a:solidFill>
              </a:defRPr>
            </a:lvl6pPr>
            <a:lvl7pPr marL="10972800" indent="0">
              <a:buNone/>
              <a:defRPr sz="6400">
                <a:solidFill>
                  <a:schemeClr val="tx1">
                    <a:tint val="75000"/>
                  </a:schemeClr>
                </a:solidFill>
              </a:defRPr>
            </a:lvl7pPr>
            <a:lvl8pPr marL="12801600" indent="0">
              <a:buNone/>
              <a:defRPr sz="6400">
                <a:solidFill>
                  <a:schemeClr val="tx1">
                    <a:tint val="75000"/>
                  </a:schemeClr>
                </a:solidFill>
              </a:defRPr>
            </a:lvl8pPr>
            <a:lvl9pPr marL="14630400" indent="0">
              <a:buNone/>
              <a:defRPr sz="6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8E2372-5E36-7A4F-A9BC-D4649CDB1297}" type="datetimeFigureOut">
              <a:rPr lang="en-US" smtClean="0"/>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5AE1-449F-D749-9E62-F495478202A3}" type="slidenum">
              <a:rPr lang="en-US" smtClean="0"/>
              <a:t>‹#›</a:t>
            </a:fld>
            <a:endParaRPr lang="en-US"/>
          </a:p>
        </p:txBody>
      </p:sp>
    </p:spTree>
    <p:extLst>
      <p:ext uri="{BB962C8B-B14F-4D97-AF65-F5344CB8AC3E}">
        <p14:creationId xmlns:p14="http://schemas.microsoft.com/office/powerpoint/2010/main" val="907123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14600" y="7789333"/>
            <a:ext cx="155448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8516600" y="7789333"/>
            <a:ext cx="155448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38E2372-5E36-7A4F-A9BC-D4649CDB1297}"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5AE1-449F-D749-9E62-F495478202A3}" type="slidenum">
              <a:rPr lang="en-US" smtClean="0"/>
              <a:t>‹#›</a:t>
            </a:fld>
            <a:endParaRPr lang="en-US"/>
          </a:p>
        </p:txBody>
      </p:sp>
    </p:spTree>
    <p:extLst>
      <p:ext uri="{BB962C8B-B14F-4D97-AF65-F5344CB8AC3E}">
        <p14:creationId xmlns:p14="http://schemas.microsoft.com/office/powerpoint/2010/main" val="2998643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557873"/>
            <a:ext cx="31546800" cy="5655735"/>
          </a:xfrm>
        </p:spPr>
        <p:txBody>
          <a:bodyPr/>
          <a:lstStyle/>
          <a:p>
            <a:r>
              <a:rPr lang="en-US"/>
              <a:t>Click to edit Master title style</a:t>
            </a:r>
            <a:endParaRPr lang="en-US" dirty="0"/>
          </a:p>
        </p:txBody>
      </p:sp>
      <p:sp>
        <p:nvSpPr>
          <p:cNvPr id="3" name="Text Placeholder 2"/>
          <p:cNvSpPr>
            <a:spLocks noGrp="1"/>
          </p:cNvSpPr>
          <p:nvPr>
            <p:ph type="body" idx="1"/>
          </p:nvPr>
        </p:nvSpPr>
        <p:spPr>
          <a:xfrm>
            <a:off x="2519368" y="7172962"/>
            <a:ext cx="15473360" cy="351535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4" name="Content Placeholder 3"/>
          <p:cNvSpPr>
            <a:spLocks noGrp="1"/>
          </p:cNvSpPr>
          <p:nvPr>
            <p:ph sz="half" idx="2"/>
          </p:nvPr>
        </p:nvSpPr>
        <p:spPr>
          <a:xfrm>
            <a:off x="2519368" y="10688320"/>
            <a:ext cx="15473360"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8516602" y="7172962"/>
            <a:ext cx="15549564" cy="351535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6" name="Content Placeholder 5"/>
          <p:cNvSpPr>
            <a:spLocks noGrp="1"/>
          </p:cNvSpPr>
          <p:nvPr>
            <p:ph sz="quarter" idx="4"/>
          </p:nvPr>
        </p:nvSpPr>
        <p:spPr>
          <a:xfrm>
            <a:off x="18516602" y="10688320"/>
            <a:ext cx="15549564"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38E2372-5E36-7A4F-A9BC-D4649CDB1297}" type="datetimeFigureOut">
              <a:rPr lang="en-US" smtClean="0"/>
              <a:t>8/11/2025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345AE1-449F-D749-9E62-F495478202A3}" type="slidenum">
              <a:rPr lang="en-US" smtClean="0"/>
              <a:t>‹#›</a:t>
            </a:fld>
            <a:endParaRPr lang="en-US"/>
          </a:p>
        </p:txBody>
      </p:sp>
    </p:spTree>
    <p:extLst>
      <p:ext uri="{BB962C8B-B14F-4D97-AF65-F5344CB8AC3E}">
        <p14:creationId xmlns:p14="http://schemas.microsoft.com/office/powerpoint/2010/main" val="875835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38E2372-5E36-7A4F-A9BC-D4649CDB1297}" type="datetimeFigureOut">
              <a:rPr lang="en-US" smtClean="0"/>
              <a:t>8/11/2025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345AE1-449F-D749-9E62-F495478202A3}" type="slidenum">
              <a:rPr lang="en-US" smtClean="0"/>
              <a:t>‹#›</a:t>
            </a:fld>
            <a:endParaRPr lang="en-US"/>
          </a:p>
        </p:txBody>
      </p:sp>
    </p:spTree>
    <p:extLst>
      <p:ext uri="{BB962C8B-B14F-4D97-AF65-F5344CB8AC3E}">
        <p14:creationId xmlns:p14="http://schemas.microsoft.com/office/powerpoint/2010/main" val="373004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8E2372-5E36-7A4F-A9BC-D4649CDB1297}" type="datetimeFigureOut">
              <a:rPr lang="en-US" smtClean="0"/>
              <a:t>8/11/2025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345AE1-449F-D749-9E62-F495478202A3}" type="slidenum">
              <a:rPr lang="en-US" smtClean="0"/>
              <a:t>‹#›</a:t>
            </a:fld>
            <a:endParaRPr lang="en-US"/>
          </a:p>
        </p:txBody>
      </p:sp>
    </p:spTree>
    <p:extLst>
      <p:ext uri="{BB962C8B-B14F-4D97-AF65-F5344CB8AC3E}">
        <p14:creationId xmlns:p14="http://schemas.microsoft.com/office/powerpoint/2010/main" val="1355282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12800"/>
            </a:lvl1pPr>
          </a:lstStyle>
          <a:p>
            <a:r>
              <a:rPr lang="en-US"/>
              <a:t>Click to edit Master title style</a:t>
            </a:r>
            <a:endParaRPr lang="en-US" dirty="0"/>
          </a:p>
        </p:txBody>
      </p:sp>
      <p:sp>
        <p:nvSpPr>
          <p:cNvPr id="3" name="Content Placeholder 2"/>
          <p:cNvSpPr>
            <a:spLocks noGrp="1"/>
          </p:cNvSpPr>
          <p:nvPr>
            <p:ph idx="1"/>
          </p:nvPr>
        </p:nvSpPr>
        <p:spPr>
          <a:xfrm>
            <a:off x="15549564" y="4213020"/>
            <a:ext cx="18516600" cy="20794133"/>
          </a:xfrm>
        </p:spPr>
        <p:txBody>
          <a:bodyPr/>
          <a:lstStyle>
            <a:lvl1pPr>
              <a:defRPr sz="128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19364" y="8778240"/>
            <a:ext cx="11796712" cy="16262775"/>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F38E2372-5E36-7A4F-A9BC-D4649CDB1297}"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5AE1-449F-D749-9E62-F495478202A3}" type="slidenum">
              <a:rPr lang="en-US" smtClean="0"/>
              <a:t>‹#›</a:t>
            </a:fld>
            <a:endParaRPr lang="en-US"/>
          </a:p>
        </p:txBody>
      </p:sp>
    </p:spTree>
    <p:extLst>
      <p:ext uri="{BB962C8B-B14F-4D97-AF65-F5344CB8AC3E}">
        <p14:creationId xmlns:p14="http://schemas.microsoft.com/office/powerpoint/2010/main" val="1031871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1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5549564" y="4213020"/>
            <a:ext cx="18516600" cy="20794133"/>
          </a:xfrm>
        </p:spPr>
        <p:txBody>
          <a:bodyPr anchor="t"/>
          <a:lstStyle>
            <a:lvl1pPr marL="0" indent="0">
              <a:buNone/>
              <a:defRPr sz="12800"/>
            </a:lvl1pPr>
            <a:lvl2pPr marL="1828800" indent="0">
              <a:buNone/>
              <a:defRPr sz="11200"/>
            </a:lvl2pPr>
            <a:lvl3pPr marL="3657600" indent="0">
              <a:buNone/>
              <a:defRPr sz="9600"/>
            </a:lvl3pPr>
            <a:lvl4pPr marL="5486400" indent="0">
              <a:buNone/>
              <a:defRPr sz="8000"/>
            </a:lvl4pPr>
            <a:lvl5pPr marL="7315200" indent="0">
              <a:buNone/>
              <a:defRPr sz="8000"/>
            </a:lvl5pPr>
            <a:lvl6pPr marL="9144000" indent="0">
              <a:buNone/>
              <a:defRPr sz="8000"/>
            </a:lvl6pPr>
            <a:lvl7pPr marL="10972800" indent="0">
              <a:buNone/>
              <a:defRPr sz="8000"/>
            </a:lvl7pPr>
            <a:lvl8pPr marL="12801600" indent="0">
              <a:buNone/>
              <a:defRPr sz="8000"/>
            </a:lvl8pPr>
            <a:lvl9pPr marL="14630400" indent="0">
              <a:buNone/>
              <a:defRPr sz="8000"/>
            </a:lvl9pPr>
          </a:lstStyle>
          <a:p>
            <a:r>
              <a:rPr lang="en-US"/>
              <a:t>Click icon to add picture</a:t>
            </a:r>
            <a:endParaRPr lang="en-US" dirty="0"/>
          </a:p>
        </p:txBody>
      </p:sp>
      <p:sp>
        <p:nvSpPr>
          <p:cNvPr id="4" name="Text Placeholder 3"/>
          <p:cNvSpPr>
            <a:spLocks noGrp="1"/>
          </p:cNvSpPr>
          <p:nvPr>
            <p:ph type="body" sz="half" idx="2"/>
          </p:nvPr>
        </p:nvSpPr>
        <p:spPr>
          <a:xfrm>
            <a:off x="2519364" y="8778240"/>
            <a:ext cx="11796712" cy="16262775"/>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F38E2372-5E36-7A4F-A9BC-D4649CDB1297}" type="datetimeFigureOut">
              <a:rPr lang="en-US" smtClean="0"/>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5AE1-449F-D749-9E62-F495478202A3}" type="slidenum">
              <a:rPr lang="en-US" smtClean="0"/>
              <a:t>‹#›</a:t>
            </a:fld>
            <a:endParaRPr lang="en-US"/>
          </a:p>
        </p:txBody>
      </p:sp>
    </p:spTree>
    <p:extLst>
      <p:ext uri="{BB962C8B-B14F-4D97-AF65-F5344CB8AC3E}">
        <p14:creationId xmlns:p14="http://schemas.microsoft.com/office/powerpoint/2010/main" val="1353977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4600" y="1557873"/>
            <a:ext cx="31546800" cy="565573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514600" y="7789333"/>
            <a:ext cx="31546800" cy="185657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514600" y="27120433"/>
            <a:ext cx="8229600" cy="1557867"/>
          </a:xfrm>
          <a:prstGeom prst="rect">
            <a:avLst/>
          </a:prstGeom>
        </p:spPr>
        <p:txBody>
          <a:bodyPr vert="horz" lIns="91440" tIns="45720" rIns="91440" bIns="45720" rtlCol="0" anchor="ctr"/>
          <a:lstStyle>
            <a:lvl1pPr algn="l">
              <a:defRPr sz="4800">
                <a:solidFill>
                  <a:schemeClr val="tx1">
                    <a:tint val="75000"/>
                  </a:schemeClr>
                </a:solidFill>
              </a:defRPr>
            </a:lvl1pPr>
          </a:lstStyle>
          <a:p>
            <a:fld id="{F38E2372-5E36-7A4F-A9BC-D4649CDB1297}" type="datetimeFigureOut">
              <a:rPr lang="en-US" smtClean="0"/>
              <a:t>8/11/2025</a:t>
            </a:fld>
            <a:endParaRPr lang="en-US"/>
          </a:p>
        </p:txBody>
      </p:sp>
      <p:sp>
        <p:nvSpPr>
          <p:cNvPr id="5" name="Footer Placeholder 4"/>
          <p:cNvSpPr>
            <a:spLocks noGrp="1"/>
          </p:cNvSpPr>
          <p:nvPr>
            <p:ph type="ftr" sz="quarter" idx="3"/>
          </p:nvPr>
        </p:nvSpPr>
        <p:spPr>
          <a:xfrm>
            <a:off x="12115800" y="27120433"/>
            <a:ext cx="12344400" cy="1557867"/>
          </a:xfrm>
          <a:prstGeom prst="rect">
            <a:avLst/>
          </a:prstGeom>
        </p:spPr>
        <p:txBody>
          <a:bodyPr vert="horz" lIns="91440" tIns="45720" rIns="91440" bIns="45720" rtlCol="0" anchor="ctr"/>
          <a:lstStyle>
            <a:lvl1pPr algn="ctr">
              <a:defRPr sz="4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5831800" y="27120433"/>
            <a:ext cx="8229600" cy="1557867"/>
          </a:xfrm>
          <a:prstGeom prst="rect">
            <a:avLst/>
          </a:prstGeom>
        </p:spPr>
        <p:txBody>
          <a:bodyPr vert="horz" lIns="91440" tIns="45720" rIns="91440" bIns="45720" rtlCol="0" anchor="ctr"/>
          <a:lstStyle>
            <a:lvl1pPr algn="r">
              <a:defRPr sz="4800">
                <a:solidFill>
                  <a:schemeClr val="tx1">
                    <a:tint val="75000"/>
                  </a:schemeClr>
                </a:solidFill>
              </a:defRPr>
            </a:lvl1pPr>
          </a:lstStyle>
          <a:p>
            <a:fld id="{95345AE1-449F-D749-9E62-F495478202A3}" type="slidenum">
              <a:rPr lang="en-US" smtClean="0"/>
              <a:t>‹#›</a:t>
            </a:fld>
            <a:endParaRPr lang="en-US"/>
          </a:p>
        </p:txBody>
      </p:sp>
    </p:spTree>
    <p:extLst>
      <p:ext uri="{BB962C8B-B14F-4D97-AF65-F5344CB8AC3E}">
        <p14:creationId xmlns:p14="http://schemas.microsoft.com/office/powerpoint/2010/main" val="9738013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657600" rtl="0" eaLnBrk="1" latinLnBrk="0" hangingPunct="1">
        <a:lnSpc>
          <a:spcPct val="90000"/>
        </a:lnSpc>
        <a:spcBef>
          <a:spcPct val="0"/>
        </a:spcBef>
        <a:buNone/>
        <a:defRPr sz="17600" kern="1200">
          <a:solidFill>
            <a:schemeClr val="tx1"/>
          </a:solidFill>
          <a:latin typeface="+mj-lt"/>
          <a:ea typeface="+mj-ea"/>
          <a:cs typeface="+mj-cs"/>
        </a:defRPr>
      </a:lvl1pPr>
    </p:titleStyle>
    <p:bodyStyle>
      <a:lvl1pPr marL="914400" indent="-914400" algn="l" defTabSz="3657600" rtl="0" eaLnBrk="1" latinLnBrk="0" hangingPunct="1">
        <a:lnSpc>
          <a:spcPct val="90000"/>
        </a:lnSpc>
        <a:spcBef>
          <a:spcPts val="4000"/>
        </a:spcBef>
        <a:buFont typeface="Arial" panose="020B0604020202020204" pitchFamily="34" charset="0"/>
        <a:buChar char="•"/>
        <a:defRPr sz="11200" kern="1200">
          <a:solidFill>
            <a:schemeClr val="tx1"/>
          </a:solidFill>
          <a:latin typeface="+mn-lt"/>
          <a:ea typeface="+mn-ea"/>
          <a:cs typeface="+mn-cs"/>
        </a:defRPr>
      </a:lvl1pPr>
      <a:lvl2pPr marL="2743200" indent="-914400" algn="l" defTabSz="3657600" rtl="0" eaLnBrk="1" latinLnBrk="0" hangingPunct="1">
        <a:lnSpc>
          <a:spcPct val="90000"/>
        </a:lnSpc>
        <a:spcBef>
          <a:spcPts val="2000"/>
        </a:spcBef>
        <a:buFont typeface="Arial" panose="020B0604020202020204" pitchFamily="34" charset="0"/>
        <a:buChar char="•"/>
        <a:defRPr sz="9600" kern="1200">
          <a:solidFill>
            <a:schemeClr val="tx1"/>
          </a:solidFill>
          <a:latin typeface="+mn-lt"/>
          <a:ea typeface="+mn-ea"/>
          <a:cs typeface="+mn-cs"/>
        </a:defRPr>
      </a:lvl2pPr>
      <a:lvl3pPr marL="4572000" indent="-914400" algn="l" defTabSz="3657600" rtl="0" eaLnBrk="1" latinLnBrk="0" hangingPunct="1">
        <a:lnSpc>
          <a:spcPct val="90000"/>
        </a:lnSpc>
        <a:spcBef>
          <a:spcPts val="2000"/>
        </a:spcBef>
        <a:buFont typeface="Arial" panose="020B0604020202020204" pitchFamily="34" charset="0"/>
        <a:buChar char="•"/>
        <a:defRPr sz="8000" kern="1200">
          <a:solidFill>
            <a:schemeClr val="tx1"/>
          </a:solidFill>
          <a:latin typeface="+mn-lt"/>
          <a:ea typeface="+mn-ea"/>
          <a:cs typeface="+mn-cs"/>
        </a:defRPr>
      </a:lvl3pPr>
      <a:lvl4pPr marL="6400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4pPr>
      <a:lvl5pPr marL="82296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5pPr>
      <a:lvl6pPr marL="100584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6pPr>
      <a:lvl7pPr marL="118872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7pPr>
      <a:lvl8pPr marL="137160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8pPr>
      <a:lvl9pPr marL="15544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9pPr>
    </p:bodyStyle>
    <p:otherStyle>
      <a:defPPr>
        <a:defRPr lang="en-US"/>
      </a:defPPr>
      <a:lvl1pPr marL="0" algn="l" defTabSz="3657600" rtl="0" eaLnBrk="1" latinLnBrk="0" hangingPunct="1">
        <a:defRPr sz="7200" kern="1200">
          <a:solidFill>
            <a:schemeClr val="tx1"/>
          </a:solidFill>
          <a:latin typeface="+mn-lt"/>
          <a:ea typeface="+mn-ea"/>
          <a:cs typeface="+mn-cs"/>
        </a:defRPr>
      </a:lvl1pPr>
      <a:lvl2pPr marL="1828800" algn="l" defTabSz="3657600" rtl="0" eaLnBrk="1" latinLnBrk="0" hangingPunct="1">
        <a:defRPr sz="7200" kern="1200">
          <a:solidFill>
            <a:schemeClr val="tx1"/>
          </a:solidFill>
          <a:latin typeface="+mn-lt"/>
          <a:ea typeface="+mn-ea"/>
          <a:cs typeface="+mn-cs"/>
        </a:defRPr>
      </a:lvl2pPr>
      <a:lvl3pPr marL="3657600" algn="l" defTabSz="3657600" rtl="0" eaLnBrk="1" latinLnBrk="0" hangingPunct="1">
        <a:defRPr sz="7200" kern="1200">
          <a:solidFill>
            <a:schemeClr val="tx1"/>
          </a:solidFill>
          <a:latin typeface="+mn-lt"/>
          <a:ea typeface="+mn-ea"/>
          <a:cs typeface="+mn-cs"/>
        </a:defRPr>
      </a:lvl3pPr>
      <a:lvl4pPr marL="5486400" algn="l" defTabSz="3657600" rtl="0" eaLnBrk="1" latinLnBrk="0" hangingPunct="1">
        <a:defRPr sz="7200" kern="1200">
          <a:solidFill>
            <a:schemeClr val="tx1"/>
          </a:solidFill>
          <a:latin typeface="+mn-lt"/>
          <a:ea typeface="+mn-ea"/>
          <a:cs typeface="+mn-cs"/>
        </a:defRPr>
      </a:lvl4pPr>
      <a:lvl5pPr marL="7315200" algn="l" defTabSz="3657600" rtl="0" eaLnBrk="1" latinLnBrk="0" hangingPunct="1">
        <a:defRPr sz="7200" kern="1200">
          <a:solidFill>
            <a:schemeClr val="tx1"/>
          </a:solidFill>
          <a:latin typeface="+mn-lt"/>
          <a:ea typeface="+mn-ea"/>
          <a:cs typeface="+mn-cs"/>
        </a:defRPr>
      </a:lvl5pPr>
      <a:lvl6pPr marL="9144000" algn="l" defTabSz="3657600" rtl="0" eaLnBrk="1" latinLnBrk="0" hangingPunct="1">
        <a:defRPr sz="7200" kern="1200">
          <a:solidFill>
            <a:schemeClr val="tx1"/>
          </a:solidFill>
          <a:latin typeface="+mn-lt"/>
          <a:ea typeface="+mn-ea"/>
          <a:cs typeface="+mn-cs"/>
        </a:defRPr>
      </a:lvl6pPr>
      <a:lvl7pPr marL="10972800" algn="l" defTabSz="3657600" rtl="0" eaLnBrk="1" latinLnBrk="0" hangingPunct="1">
        <a:defRPr sz="7200" kern="1200">
          <a:solidFill>
            <a:schemeClr val="tx1"/>
          </a:solidFill>
          <a:latin typeface="+mn-lt"/>
          <a:ea typeface="+mn-ea"/>
          <a:cs typeface="+mn-cs"/>
        </a:defRPr>
      </a:lvl7pPr>
      <a:lvl8pPr marL="12801600" algn="l" defTabSz="3657600" rtl="0" eaLnBrk="1" latinLnBrk="0" hangingPunct="1">
        <a:defRPr sz="7200" kern="1200">
          <a:solidFill>
            <a:schemeClr val="tx1"/>
          </a:solidFill>
          <a:latin typeface="+mn-lt"/>
          <a:ea typeface="+mn-ea"/>
          <a:cs typeface="+mn-cs"/>
        </a:defRPr>
      </a:lvl8pPr>
      <a:lvl9pPr marL="14630400" algn="l" defTabSz="3657600"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53941"/>
        </a:solidFill>
        <a:effectLst/>
      </p:bgPr>
    </p:bg>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CC05973B-B693-173E-390D-E8E106C8807F}"/>
              </a:ext>
              <a:ext uri="{C183D7F6-B498-43B3-948B-1728B52AA6E4}">
                <adec:decorative xmlns:adec="http://schemas.microsoft.com/office/drawing/2017/decorative" val="1"/>
              </a:ext>
            </a:extLst>
          </p:cNvPr>
          <p:cNvSpPr/>
          <p:nvPr/>
        </p:nvSpPr>
        <p:spPr>
          <a:xfrm>
            <a:off x="0" y="0"/>
            <a:ext cx="8305800" cy="292608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681F4C7E-BE21-2160-E44A-994D5E240058}"/>
              </a:ext>
            </a:extLst>
          </p:cNvPr>
          <p:cNvSpPr txBox="1"/>
          <p:nvPr/>
        </p:nvSpPr>
        <p:spPr>
          <a:xfrm>
            <a:off x="685800" y="685800"/>
            <a:ext cx="6858000" cy="1200329"/>
          </a:xfrm>
          <a:prstGeom prst="rect">
            <a:avLst/>
          </a:prstGeom>
          <a:noFill/>
        </p:spPr>
        <p:txBody>
          <a:bodyPr wrap="square" rtlCol="0">
            <a:spAutoFit/>
          </a:bodyPr>
          <a:lstStyle/>
          <a:p>
            <a:r>
              <a:rPr lang="en-US" sz="7200" b="1" dirty="0">
                <a:solidFill>
                  <a:srgbClr val="C00000"/>
                </a:solidFill>
                <a:latin typeface="Arial" panose="020B0604020202020204" pitchFamily="34" charset="0"/>
                <a:cs typeface="Arial" panose="020B0604020202020204" pitchFamily="34" charset="0"/>
              </a:rPr>
              <a:t>Title</a:t>
            </a:r>
          </a:p>
        </p:txBody>
      </p:sp>
      <p:sp>
        <p:nvSpPr>
          <p:cNvPr id="19" name="Text Placeholder 16">
            <a:extLst>
              <a:ext uri="{FF2B5EF4-FFF2-40B4-BE49-F238E27FC236}">
                <a16:creationId xmlns:a16="http://schemas.microsoft.com/office/drawing/2014/main" id="{691CC2A6-315C-D5D2-57E7-41381D15C296}"/>
              </a:ext>
            </a:extLst>
          </p:cNvPr>
          <p:cNvSpPr txBox="1"/>
          <p:nvPr/>
        </p:nvSpPr>
        <p:spPr>
          <a:xfrm>
            <a:off x="701040" y="2106556"/>
            <a:ext cx="6858000" cy="1618905"/>
          </a:xfrm>
          <a:prstGeom prst="rect">
            <a:avLst/>
          </a:prstGeom>
        </p:spPr>
        <p:txBody>
          <a:bodyPr wrap="square" lIns="128016" tIns="64008" rIns="128016" bIns="64008">
            <a:spAutoFit/>
          </a:bodyPr>
          <a:lstStyle>
            <a:defPPr>
              <a:defRPr kern="1200" smtId="4294967295"/>
            </a:defPPr>
            <a:lvl1pPr marL="0" indent="0" algn="l" defTabSz="4389028" rtl="0" eaLnBrk="1" latinLnBrk="0" hangingPunct="1">
              <a:spcBef>
                <a:spcPct val="20000"/>
              </a:spcBef>
              <a:buFont typeface="Arial" pitchFamily="34" charset="0"/>
              <a:buNone/>
              <a:defRPr sz="13400" kern="1200" baseline="0">
                <a:solidFill>
                  <a:schemeClr val="tx1"/>
                </a:solidFill>
                <a:latin typeface="+mn-lt"/>
                <a:ea typeface="+mn-ea"/>
                <a:cs typeface="+mn-cs"/>
              </a:defRPr>
            </a:lvl1pPr>
            <a:lvl2pPr marL="3566086" indent="-1371572" algn="l" defTabSz="4389028" rtl="0" eaLnBrk="1" latinLnBrk="0" hangingPunct="1">
              <a:spcBef>
                <a:spcPct val="20000"/>
              </a:spcBef>
              <a:buFont typeface="Arial" pitchFamily="34" charset="0"/>
              <a:buChar char="–"/>
              <a:defRPr sz="13400" kern="1200">
                <a:solidFill>
                  <a:schemeClr val="tx1"/>
                </a:solidFill>
                <a:latin typeface="+mn-lt"/>
                <a:ea typeface="+mn-ea"/>
                <a:cs typeface="+mn-cs"/>
              </a:defRPr>
            </a:lvl2pPr>
            <a:lvl3pPr marL="5486286" indent="-1097257" algn="l" defTabSz="4389028" rtl="0" eaLnBrk="1" latinLnBrk="0" hangingPunct="1">
              <a:spcBef>
                <a:spcPct val="20000"/>
              </a:spcBef>
              <a:buFont typeface="Arial" pitchFamily="34" charset="0"/>
              <a:buChar char="•"/>
              <a:defRPr sz="11500" kern="1200">
                <a:solidFill>
                  <a:schemeClr val="tx1"/>
                </a:solidFill>
                <a:latin typeface="+mn-lt"/>
                <a:ea typeface="+mn-ea"/>
                <a:cs typeface="+mn-cs"/>
              </a:defRPr>
            </a:lvl3pPr>
            <a:lvl4pPr marL="7680800"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4pPr>
            <a:lvl5pPr marL="9875314"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5pPr>
            <a:lvl6pPr marL="12069828"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6pPr>
            <a:lvl7pPr marL="14264342"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7pPr>
            <a:lvl8pPr marL="16458857"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8pPr>
            <a:lvl9pPr marL="18653371"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9pPr>
          </a:lstStyle>
          <a:p>
            <a:r>
              <a:rPr lang="en-US" sz="4400" dirty="0">
                <a:latin typeface="Arial" panose="020B0604020202020204" pitchFamily="34" charset="0"/>
                <a:cs typeface="Arial" panose="020B0604020202020204" pitchFamily="34" charset="0"/>
              </a:rPr>
              <a:t>Add Author Names</a:t>
            </a:r>
          </a:p>
          <a:p>
            <a:r>
              <a:rPr lang="en-US" sz="4400" dirty="0">
                <a:latin typeface="Arial" panose="020B0604020202020204" pitchFamily="34" charset="0"/>
                <a:cs typeface="Arial" panose="020B0604020202020204" pitchFamily="34" charset="0"/>
              </a:rPr>
              <a:t>Add Department</a:t>
            </a:r>
          </a:p>
        </p:txBody>
      </p:sp>
      <p:sp>
        <p:nvSpPr>
          <p:cNvPr id="25" name="TextBox 24">
            <a:extLst>
              <a:ext uri="{FF2B5EF4-FFF2-40B4-BE49-F238E27FC236}">
                <a16:creationId xmlns:a16="http://schemas.microsoft.com/office/drawing/2014/main" id="{5A2469B1-9A28-D4B5-7878-DA2AA05121ED}"/>
              </a:ext>
            </a:extLst>
          </p:cNvPr>
          <p:cNvSpPr txBox="1"/>
          <p:nvPr/>
        </p:nvSpPr>
        <p:spPr>
          <a:xfrm>
            <a:off x="701040" y="5970448"/>
            <a:ext cx="6873240" cy="3745064"/>
          </a:xfrm>
          <a:prstGeom prst="rect">
            <a:avLst/>
          </a:prstGeom>
          <a:noFill/>
        </p:spPr>
        <p:txBody>
          <a:bodyPr wrap="square" rtlCol="0">
            <a:spAutoFit/>
          </a:bodyPr>
          <a:lstStyle>
            <a:defPPr>
              <a:defRPr kern="1200" smtId="4294967295"/>
            </a:defPPr>
          </a:lstStyle>
          <a:p>
            <a:pPr>
              <a:lnSpc>
                <a:spcPct val="125000"/>
              </a:lnSpc>
            </a:pPr>
            <a:r>
              <a:rPr lang="en-US" sz="2400" b="1" dirty="0">
                <a:latin typeface="Arial" panose="020B0604020202020204" pitchFamily="34" charset="0"/>
                <a:cs typeface="Arial" panose="020B0604020202020204" pitchFamily="34" charset="0"/>
              </a:rPr>
              <a:t>Describe your creative work that will be shared with the audience.</a:t>
            </a:r>
          </a:p>
          <a:p>
            <a:pPr marL="342900" indent="-342900">
              <a:lnSpc>
                <a:spcPct val="125000"/>
              </a:lnSpc>
              <a:buFont typeface="Arial" panose="020B0604020202020204" pitchFamily="34" charset="0"/>
              <a:buChar char="•"/>
            </a:pPr>
            <a:r>
              <a:rPr lang="en-US" sz="2400" dirty="0">
                <a:latin typeface="Arial" panose="020B0604020202020204" pitchFamily="34" charset="0"/>
                <a:cs typeface="Arial" panose="020B0604020202020204" pitchFamily="34" charset="0"/>
              </a:rPr>
              <a:t>Describe the focus of </a:t>
            </a:r>
            <a:r>
              <a:rPr lang="en-US" sz="2400">
                <a:latin typeface="Arial" panose="020B0604020202020204" pitchFamily="34" charset="0"/>
                <a:cs typeface="Arial" panose="020B0604020202020204" pitchFamily="34" charset="0"/>
              </a:rPr>
              <a:t>your work.</a:t>
            </a:r>
            <a:endParaRPr lang="en-US" sz="2400" dirty="0">
              <a:latin typeface="Arial" panose="020B0604020202020204" pitchFamily="34" charset="0"/>
              <a:cs typeface="Arial" panose="020B0604020202020204" pitchFamily="34" charset="0"/>
            </a:endParaRPr>
          </a:p>
          <a:p>
            <a:pPr marL="342900" indent="-342900">
              <a:lnSpc>
                <a:spcPct val="125000"/>
              </a:lnSpc>
              <a:buFont typeface="Arial" panose="020B0604020202020204" pitchFamily="34" charset="0"/>
              <a:buChar char="•"/>
            </a:pPr>
            <a:r>
              <a:rPr lang="en-US" sz="2400" dirty="0">
                <a:latin typeface="Arial" panose="020B0604020202020204" pitchFamily="34" charset="0"/>
                <a:cs typeface="Arial" panose="020B0604020202020204" pitchFamily="34" charset="0"/>
              </a:rPr>
              <a:t>Materials or forms used in your work.</a:t>
            </a:r>
          </a:p>
          <a:p>
            <a:pPr marL="342900" indent="-342900">
              <a:lnSpc>
                <a:spcPct val="125000"/>
              </a:lnSpc>
              <a:buFont typeface="Arial" panose="020B0604020202020204" pitchFamily="34" charset="0"/>
              <a:buChar char="•"/>
            </a:pPr>
            <a:r>
              <a:rPr lang="en-US" sz="2400" dirty="0">
                <a:latin typeface="Arial" panose="020B0604020202020204" pitchFamily="34" charset="0"/>
                <a:cs typeface="Arial" panose="020B0604020202020204" pitchFamily="34" charset="0"/>
              </a:rPr>
              <a:t>Key ideas.</a:t>
            </a:r>
          </a:p>
          <a:p>
            <a:pPr marL="342900" indent="-342900">
              <a:lnSpc>
                <a:spcPct val="125000"/>
              </a:lnSpc>
              <a:buFont typeface="Arial" panose="020B0604020202020204" pitchFamily="34" charset="0"/>
              <a:buChar char="•"/>
            </a:pPr>
            <a:r>
              <a:rPr lang="en-US" sz="2400" dirty="0">
                <a:latin typeface="Arial" panose="020B0604020202020204" pitchFamily="34" charset="0"/>
                <a:cs typeface="Arial" panose="020B0604020202020204" pitchFamily="34" charset="0"/>
              </a:rPr>
              <a:t>Influences (could be cultural, historical, theoretical, personal, biographical).</a:t>
            </a:r>
          </a:p>
          <a:p>
            <a:pPr marL="342900" indent="-342900">
              <a:lnSpc>
                <a:spcPct val="125000"/>
              </a:lnSpc>
              <a:buFont typeface="Arial" panose="020B0604020202020204" pitchFamily="34" charset="0"/>
              <a:buChar char="•"/>
            </a:pPr>
            <a:r>
              <a:rPr lang="en-US" sz="2400" dirty="0">
                <a:latin typeface="Arial" panose="020B0604020202020204" pitchFamily="34" charset="0"/>
                <a:cs typeface="Arial" panose="020B0604020202020204" pitchFamily="34" charset="0"/>
              </a:rPr>
              <a:t>Use clear, descriptive, jargon free language.</a:t>
            </a:r>
            <a:endParaRPr lang="en-US" sz="2400" dirty="0">
              <a:latin typeface="Montserrat Light" panose="00000400000000000000" pitchFamily="50" charset="0"/>
              <a:ea typeface="Open Sans" panose="020B0606030504020204" pitchFamily="34" charset="0"/>
              <a:cs typeface="Open Sans" panose="020B0606030504020204" pitchFamily="34" charset="0"/>
            </a:endParaRPr>
          </a:p>
        </p:txBody>
      </p:sp>
      <p:sp>
        <p:nvSpPr>
          <p:cNvPr id="28" name="TextBox 27">
            <a:extLst>
              <a:ext uri="{FF2B5EF4-FFF2-40B4-BE49-F238E27FC236}">
                <a16:creationId xmlns:a16="http://schemas.microsoft.com/office/drawing/2014/main" id="{88DC933C-1DD0-1CB4-CF09-24EA02A459E7}"/>
              </a:ext>
            </a:extLst>
          </p:cNvPr>
          <p:cNvSpPr txBox="1"/>
          <p:nvPr/>
        </p:nvSpPr>
        <p:spPr>
          <a:xfrm>
            <a:off x="685800" y="26034041"/>
            <a:ext cx="6858000" cy="508601"/>
          </a:xfrm>
          <a:prstGeom prst="rect">
            <a:avLst/>
          </a:prstGeom>
          <a:noFill/>
        </p:spPr>
        <p:txBody>
          <a:bodyPr wrap="square" rtlCol="0">
            <a:spAutoFit/>
          </a:bodyPr>
          <a:lstStyle/>
          <a:p>
            <a:pPr>
              <a:lnSpc>
                <a:spcPct val="125000"/>
              </a:lnSpc>
            </a:pPr>
            <a:r>
              <a:rPr lang="en-US" sz="2400" dirty="0">
                <a:latin typeface="Arial" panose="020B0604020202020204" pitchFamily="34" charset="0"/>
                <a:cs typeface="Arial" panose="020B0604020202020204" pitchFamily="34" charset="0"/>
              </a:rPr>
              <a:t>List of sources used.</a:t>
            </a:r>
          </a:p>
        </p:txBody>
      </p:sp>
      <p:sp>
        <p:nvSpPr>
          <p:cNvPr id="31" name="TextBox 30">
            <a:extLst>
              <a:ext uri="{FF2B5EF4-FFF2-40B4-BE49-F238E27FC236}">
                <a16:creationId xmlns:a16="http://schemas.microsoft.com/office/drawing/2014/main" id="{EC5735B9-8DC7-6AFB-AB59-3E6CFB973C5F}"/>
              </a:ext>
            </a:extLst>
          </p:cNvPr>
          <p:cNvSpPr txBox="1"/>
          <p:nvPr/>
        </p:nvSpPr>
        <p:spPr>
          <a:xfrm>
            <a:off x="579097" y="15638523"/>
            <a:ext cx="6995183" cy="4177041"/>
          </a:xfrm>
          <a:prstGeom prst="rect">
            <a:avLst/>
          </a:prstGeom>
          <a:noFill/>
        </p:spPr>
        <p:txBody>
          <a:bodyPr wrap="square" rtlCol="0">
            <a:spAutoFit/>
          </a:bodyPr>
          <a:lstStyle/>
          <a:p>
            <a:pPr>
              <a:lnSpc>
                <a:spcPct val="125000"/>
              </a:lnSpc>
            </a:pPr>
            <a:r>
              <a:rPr lang="en-US" sz="2400" b="1" dirty="0">
                <a:latin typeface="Arial" panose="020B0604020202020204" pitchFamily="34" charset="0"/>
                <a:cs typeface="Arial" panose="020B0604020202020204" pitchFamily="34" charset="0"/>
              </a:rPr>
              <a:t>Provides a list of people or organizations that contributed to your project.</a:t>
            </a:r>
            <a:endParaRPr lang="en-US" sz="2400" dirty="0">
              <a:latin typeface="Arial" panose="020B0604020202020204" pitchFamily="34" charset="0"/>
              <a:cs typeface="Arial" panose="020B0604020202020204" pitchFamily="34" charset="0"/>
            </a:endParaRPr>
          </a:p>
          <a:p>
            <a:pPr marL="342900" indent="-342900">
              <a:lnSpc>
                <a:spcPct val="125000"/>
              </a:lnSpc>
              <a:buFont typeface="Arial" panose="020B0604020202020204" pitchFamily="34" charset="0"/>
              <a:buChar char="•"/>
            </a:pPr>
            <a:r>
              <a:rPr lang="en-US" sz="2400" dirty="0">
                <a:latin typeface="Arial" panose="020B0604020202020204" pitchFamily="34" charset="0"/>
                <a:cs typeface="Arial" panose="020B0604020202020204" pitchFamily="34" charset="0"/>
              </a:rPr>
              <a:t>Thank your funding sources and</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faculty mentor(s).</a:t>
            </a:r>
          </a:p>
          <a:p>
            <a:pPr marL="342900" indent="-342900">
              <a:lnSpc>
                <a:spcPct val="125000"/>
              </a:lnSpc>
              <a:buFont typeface="Arial" panose="020B0604020202020204" pitchFamily="34" charset="0"/>
              <a:buChar char="•"/>
            </a:pPr>
            <a:r>
              <a:rPr lang="en-US" sz="2400" dirty="0">
                <a:latin typeface="Arial" panose="020B0604020202020204" pitchFamily="34" charset="0"/>
                <a:cs typeface="Arial" panose="020B0604020202020204" pitchFamily="34" charset="0"/>
              </a:rPr>
              <a:t>Include research centers or organizations where research was conducted.</a:t>
            </a:r>
          </a:p>
          <a:p>
            <a:pPr marL="342900" indent="-342900">
              <a:lnSpc>
                <a:spcPct val="125000"/>
              </a:lnSpc>
              <a:buFont typeface="Arial" panose="020B0604020202020204" pitchFamily="34" charset="0"/>
              <a:buChar char="•"/>
            </a:pPr>
            <a:r>
              <a:rPr lang="en-US" sz="2400" dirty="0">
                <a:latin typeface="Arial" panose="020B0604020202020204" pitchFamily="34" charset="0"/>
                <a:cs typeface="Arial" panose="020B0604020202020204" pitchFamily="34" charset="0"/>
              </a:rPr>
              <a:t>Include others who contributed significantly but were not part of your author list.</a:t>
            </a:r>
          </a:p>
          <a:p>
            <a:pPr algn="just">
              <a:lnSpc>
                <a:spcPct val="110000"/>
              </a:lnSpc>
            </a:pPr>
            <a:endParaRPr lang="en-US" sz="2400" dirty="0">
              <a:effectLst/>
              <a:latin typeface="Quattrocento Sans" panose="020B0502050000020003" pitchFamily="34" charset="0"/>
              <a:cs typeface="Arial" panose="020B0604020202020204" pitchFamily="34" charset="0"/>
            </a:endParaRPr>
          </a:p>
        </p:txBody>
      </p:sp>
      <p:sp>
        <p:nvSpPr>
          <p:cNvPr id="4" name="TextBox 3">
            <a:extLst>
              <a:ext uri="{FF2B5EF4-FFF2-40B4-BE49-F238E27FC236}">
                <a16:creationId xmlns:a16="http://schemas.microsoft.com/office/drawing/2014/main" id="{7BDFDB32-AEFE-9998-42E6-79B7DA8BBA50}"/>
              </a:ext>
            </a:extLst>
          </p:cNvPr>
          <p:cNvSpPr txBox="1"/>
          <p:nvPr/>
        </p:nvSpPr>
        <p:spPr>
          <a:xfrm>
            <a:off x="13182600" y="5105400"/>
            <a:ext cx="18394680" cy="13388280"/>
          </a:xfrm>
          <a:prstGeom prst="rect">
            <a:avLst/>
          </a:prstGeom>
          <a:noFill/>
        </p:spPr>
        <p:txBody>
          <a:bodyPr wrap="square" rtlCol="0">
            <a:spAutoFit/>
          </a:bodyPr>
          <a:lstStyle/>
          <a:p>
            <a:r>
              <a:rPr lang="en-US" sz="7200" dirty="0">
                <a:solidFill>
                  <a:schemeClr val="bg1"/>
                </a:solidFill>
                <a:latin typeface="Arial" panose="020B0604020202020204" pitchFamily="34" charset="0"/>
                <a:cs typeface="Arial" panose="020B0604020202020204" pitchFamily="34" charset="0"/>
              </a:rPr>
              <a:t>Photos of your work, other pictures and quotations that help tell the story of your process can be included here. You might consider including an impactful reflection (one to two sentences) from your experience completing this project.  </a:t>
            </a:r>
          </a:p>
          <a:p>
            <a:endParaRPr lang="en-US" sz="7200" dirty="0">
              <a:solidFill>
                <a:schemeClr val="bg1"/>
              </a:solidFill>
              <a:latin typeface="Arial" panose="020B0604020202020204" pitchFamily="34" charset="0"/>
              <a:cs typeface="Arial" panose="020B0604020202020204" pitchFamily="34" charset="0"/>
            </a:endParaRPr>
          </a:p>
          <a:p>
            <a:endParaRPr lang="en-US" sz="7200" dirty="0">
              <a:solidFill>
                <a:schemeClr val="bg1"/>
              </a:solidFill>
              <a:latin typeface="Arial" panose="020B0604020202020204" pitchFamily="34" charset="0"/>
              <a:cs typeface="Arial" panose="020B0604020202020204" pitchFamily="34" charset="0"/>
            </a:endParaRPr>
          </a:p>
          <a:p>
            <a:endParaRPr lang="en-US" sz="7200" dirty="0">
              <a:solidFill>
                <a:schemeClr val="bg1"/>
              </a:solidFill>
              <a:latin typeface="Arial" panose="020B0604020202020204" pitchFamily="34" charset="0"/>
              <a:cs typeface="Arial" panose="020B0604020202020204" pitchFamily="34" charset="0"/>
            </a:endParaRPr>
          </a:p>
          <a:p>
            <a:r>
              <a:rPr lang="en-US" sz="7200" dirty="0">
                <a:solidFill>
                  <a:schemeClr val="bg1"/>
                </a:solidFill>
                <a:latin typeface="Arial" panose="020B0604020202020204" pitchFamily="34" charset="0"/>
                <a:cs typeface="Arial" panose="020B0604020202020204" pitchFamily="34" charset="0"/>
              </a:rPr>
              <a:t>Think of this as your blank slate and include visuals/content that will engage the audience and help tell the story of your project/work.</a:t>
            </a:r>
          </a:p>
        </p:txBody>
      </p:sp>
      <p:pic>
        <p:nvPicPr>
          <p:cNvPr id="38" name="Picture 37" descr="A qr code on a white background&#10;">
            <a:extLst>
              <a:ext uri="{FF2B5EF4-FFF2-40B4-BE49-F238E27FC236}">
                <a16:creationId xmlns:a16="http://schemas.microsoft.com/office/drawing/2014/main" id="{F3B82C3C-0BBE-CCF1-7983-F5E4BA10FB96}"/>
              </a:ext>
            </a:extLst>
          </p:cNvPr>
          <p:cNvPicPr>
            <a:picLocks noChangeAspect="1"/>
          </p:cNvPicPr>
          <p:nvPr/>
        </p:nvPicPr>
        <p:blipFill>
          <a:blip r:embed="rId2"/>
          <a:stretch>
            <a:fillRect/>
          </a:stretch>
        </p:blipFill>
        <p:spPr>
          <a:xfrm>
            <a:off x="9052559" y="26542642"/>
            <a:ext cx="1981200" cy="2006600"/>
          </a:xfrm>
          <a:prstGeom prst="rect">
            <a:avLst/>
          </a:prstGeom>
        </p:spPr>
      </p:pic>
      <p:sp>
        <p:nvSpPr>
          <p:cNvPr id="39" name="TextBox 38">
            <a:extLst>
              <a:ext uri="{FF2B5EF4-FFF2-40B4-BE49-F238E27FC236}">
                <a16:creationId xmlns:a16="http://schemas.microsoft.com/office/drawing/2014/main" id="{44A4E45A-F673-885D-0C4F-57B490B0CAC9}"/>
              </a:ext>
            </a:extLst>
          </p:cNvPr>
          <p:cNvSpPr txBox="1"/>
          <p:nvPr/>
        </p:nvSpPr>
        <p:spPr>
          <a:xfrm>
            <a:off x="11399201" y="26816661"/>
            <a:ext cx="14706600" cy="970266"/>
          </a:xfrm>
          <a:prstGeom prst="rect">
            <a:avLst/>
          </a:prstGeom>
          <a:noFill/>
        </p:spPr>
        <p:txBody>
          <a:bodyPr wrap="square" rtlCol="0">
            <a:spAutoFit/>
          </a:bodyPr>
          <a:lstStyle/>
          <a:p>
            <a:pPr>
              <a:lnSpc>
                <a:spcPct val="125000"/>
              </a:lnSpc>
            </a:pPr>
            <a:r>
              <a:rPr lang="en-US" sz="2400" b="1" dirty="0">
                <a:solidFill>
                  <a:schemeClr val="bg1"/>
                </a:solidFill>
                <a:latin typeface="Arial" panose="020B0604020202020204" pitchFamily="34" charset="0"/>
                <a:cs typeface="Arial" panose="020B0604020202020204" pitchFamily="34" charset="0"/>
              </a:rPr>
              <a:t>Optional QR code to scan </a:t>
            </a:r>
            <a:r>
              <a:rPr lang="en-US" sz="2400" b="1">
                <a:solidFill>
                  <a:schemeClr val="bg1"/>
                </a:solidFill>
                <a:latin typeface="Arial" panose="020B0604020202020204" pitchFamily="34" charset="0"/>
                <a:cs typeface="Arial" panose="020B0604020202020204" pitchFamily="34" charset="0"/>
              </a:rPr>
              <a:t>to download </a:t>
            </a:r>
            <a:r>
              <a:rPr lang="en-US" sz="2400" b="1" dirty="0">
                <a:solidFill>
                  <a:schemeClr val="bg1"/>
                </a:solidFill>
                <a:latin typeface="Arial" panose="020B0604020202020204" pitchFamily="34" charset="0"/>
                <a:cs typeface="Arial" panose="020B0604020202020204" pitchFamily="34" charset="0"/>
              </a:rPr>
              <a:t>a digital copy of your poster and/or additional information or references. QR Code Generator offers a free version.</a:t>
            </a:r>
            <a:endParaRPr lang="en-US" sz="2400" dirty="0">
              <a:solidFill>
                <a:schemeClr val="bg1"/>
              </a:solidFill>
              <a:latin typeface="Arial" panose="020B0604020202020204" pitchFamily="34" charset="0"/>
              <a:cs typeface="Arial" panose="020B0604020202020204" pitchFamily="34" charset="0"/>
            </a:endParaRPr>
          </a:p>
        </p:txBody>
      </p:sp>
      <p:sp>
        <p:nvSpPr>
          <p:cNvPr id="5" name="Rectangle 10">
            <a:extLst>
              <a:ext uri="{FF2B5EF4-FFF2-40B4-BE49-F238E27FC236}">
                <a16:creationId xmlns:a16="http://schemas.microsoft.com/office/drawing/2014/main" id="{F7AF5841-E7FD-D8D6-597D-EEF5AAA5958D}"/>
              </a:ext>
            </a:extLst>
          </p:cNvPr>
          <p:cNvSpPr>
            <a:spLocks noChangeArrowheads="1"/>
          </p:cNvSpPr>
          <p:nvPr/>
        </p:nvSpPr>
        <p:spPr bwMode="auto">
          <a:xfrm>
            <a:off x="716280" y="5105400"/>
            <a:ext cx="6858000" cy="707886"/>
          </a:xfrm>
          <a:prstGeom prst="snipRoundRect">
            <a:avLst>
              <a:gd name="adj1" fmla="val 0"/>
              <a:gd name="adj2" fmla="val 50000"/>
            </a:avLst>
          </a:prstGeom>
          <a:solidFill>
            <a:srgbClr val="C8102E"/>
          </a:solidFill>
          <a:ln w="12700">
            <a:noFill/>
            <a:miter lim="800000"/>
          </a:ln>
        </p:spPr>
        <p:txBody>
          <a:bodyPr wrap="none" lIns="274320" tIns="73152" rIns="274320" bIns="68563" anchor="ctr" anchorCtr="0"/>
          <a:lstStyle>
            <a:defPPr>
              <a:defRPr kern="1200" smtId="4294967295"/>
            </a:defPPr>
          </a:lstStyle>
          <a:p>
            <a:pPr defTabSz="4702588">
              <a:defRPr/>
            </a:pPr>
            <a:r>
              <a:rPr lang="en-US" sz="4000" b="1" dirty="0">
                <a:solidFill>
                  <a:schemeClr val="bg1"/>
                </a:solidFill>
                <a:effectLst/>
                <a:latin typeface="Arial" panose="020B0604020202020204" pitchFamily="34" charset="0"/>
                <a:cs typeface="Arial" panose="020B0604020202020204" pitchFamily="34" charset="0"/>
              </a:rPr>
              <a:t>Artist Statement</a:t>
            </a:r>
          </a:p>
        </p:txBody>
      </p:sp>
      <p:sp>
        <p:nvSpPr>
          <p:cNvPr id="6" name="Rectangle 10">
            <a:extLst>
              <a:ext uri="{FF2B5EF4-FFF2-40B4-BE49-F238E27FC236}">
                <a16:creationId xmlns:a16="http://schemas.microsoft.com/office/drawing/2014/main" id="{4AA0E264-05DB-22BA-F5DA-61926E96E93C}"/>
              </a:ext>
            </a:extLst>
          </p:cNvPr>
          <p:cNvSpPr>
            <a:spLocks noChangeArrowheads="1"/>
          </p:cNvSpPr>
          <p:nvPr/>
        </p:nvSpPr>
        <p:spPr bwMode="auto">
          <a:xfrm>
            <a:off x="716280" y="14909800"/>
            <a:ext cx="6858000" cy="707886"/>
          </a:xfrm>
          <a:prstGeom prst="snipRoundRect">
            <a:avLst>
              <a:gd name="adj1" fmla="val 0"/>
              <a:gd name="adj2" fmla="val 50000"/>
            </a:avLst>
          </a:prstGeom>
          <a:solidFill>
            <a:srgbClr val="C8102E"/>
          </a:solidFill>
          <a:ln w="12700">
            <a:noFill/>
            <a:miter lim="800000"/>
          </a:ln>
        </p:spPr>
        <p:txBody>
          <a:bodyPr wrap="none" lIns="274320" tIns="73152" rIns="274320" bIns="68563" anchor="ctr" anchorCtr="0"/>
          <a:lstStyle>
            <a:defPPr>
              <a:defRPr kern="1200" smtId="4294967295"/>
            </a:defPPr>
          </a:lstStyle>
          <a:p>
            <a:pPr defTabSz="4702588">
              <a:defRPr/>
            </a:pPr>
            <a:r>
              <a:rPr lang="en-US" sz="4000" b="1" dirty="0">
                <a:solidFill>
                  <a:schemeClr val="bg1"/>
                </a:solidFill>
                <a:effectLst/>
                <a:latin typeface="Arial" panose="020B0604020202020204" pitchFamily="34" charset="0"/>
                <a:cs typeface="Arial" panose="020B0604020202020204" pitchFamily="34" charset="0"/>
              </a:rPr>
              <a:t>Acknowledgements</a:t>
            </a:r>
          </a:p>
        </p:txBody>
      </p:sp>
      <p:sp>
        <p:nvSpPr>
          <p:cNvPr id="7" name="Rectangle 10">
            <a:extLst>
              <a:ext uri="{FF2B5EF4-FFF2-40B4-BE49-F238E27FC236}">
                <a16:creationId xmlns:a16="http://schemas.microsoft.com/office/drawing/2014/main" id="{28D144B5-1211-A728-ECB9-51B118A11AF2}"/>
              </a:ext>
            </a:extLst>
          </p:cNvPr>
          <p:cNvSpPr>
            <a:spLocks noChangeArrowheads="1"/>
          </p:cNvSpPr>
          <p:nvPr/>
        </p:nvSpPr>
        <p:spPr bwMode="auto">
          <a:xfrm>
            <a:off x="716280" y="25047714"/>
            <a:ext cx="6858000" cy="707886"/>
          </a:xfrm>
          <a:prstGeom prst="snipRoundRect">
            <a:avLst>
              <a:gd name="adj1" fmla="val 0"/>
              <a:gd name="adj2" fmla="val 50000"/>
            </a:avLst>
          </a:prstGeom>
          <a:solidFill>
            <a:srgbClr val="C8102E"/>
          </a:solidFill>
          <a:ln w="12700">
            <a:noFill/>
            <a:miter lim="800000"/>
          </a:ln>
        </p:spPr>
        <p:txBody>
          <a:bodyPr wrap="none" lIns="274320" tIns="73152" rIns="274320" bIns="68563" anchor="ctr" anchorCtr="0"/>
          <a:lstStyle>
            <a:defPPr>
              <a:defRPr kern="1200" smtId="4294967295"/>
            </a:defPPr>
          </a:lstStyle>
          <a:p>
            <a:pPr defTabSz="4702588">
              <a:defRPr/>
            </a:pPr>
            <a:r>
              <a:rPr lang="en-US" sz="4000" b="1" dirty="0">
                <a:solidFill>
                  <a:schemeClr val="bg1"/>
                </a:solidFill>
                <a:effectLst/>
                <a:latin typeface="Arial" panose="020B0604020202020204" pitchFamily="34" charset="0"/>
                <a:cs typeface="Arial" panose="020B0604020202020204" pitchFamily="34" charset="0"/>
              </a:rPr>
              <a:t>References</a:t>
            </a:r>
          </a:p>
        </p:txBody>
      </p:sp>
      <p:pic>
        <p:nvPicPr>
          <p:cNvPr id="3" name="Picture 2" descr="A black background with white NIU logo.">
            <a:extLst>
              <a:ext uri="{FF2B5EF4-FFF2-40B4-BE49-F238E27FC236}">
                <a16:creationId xmlns:a16="http://schemas.microsoft.com/office/drawing/2014/main" id="{4836449C-420A-32D5-551D-D092864ADD64}"/>
              </a:ext>
            </a:extLst>
          </p:cNvPr>
          <p:cNvPicPr>
            <a:picLocks noChangeAspect="1"/>
          </p:cNvPicPr>
          <p:nvPr/>
        </p:nvPicPr>
        <p:blipFill>
          <a:blip r:embed="rId3"/>
          <a:stretch>
            <a:fillRect/>
          </a:stretch>
        </p:blipFill>
        <p:spPr>
          <a:xfrm>
            <a:off x="31287720" y="762000"/>
            <a:ext cx="4572000" cy="1828800"/>
          </a:xfrm>
          <a:prstGeom prst="rect">
            <a:avLst/>
          </a:prstGeom>
        </p:spPr>
      </p:pic>
    </p:spTree>
    <p:extLst>
      <p:ext uri="{BB962C8B-B14F-4D97-AF65-F5344CB8AC3E}">
        <p14:creationId xmlns:p14="http://schemas.microsoft.com/office/powerpoint/2010/main" val="19148994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281</TotalTime>
  <Words>215</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Montserrat Light</vt:lpstr>
      <vt:lpstr>Quattrocento Sans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Tony Wedick</dc:creator>
  <cp:lastModifiedBy>Brandon Dai</cp:lastModifiedBy>
  <cp:revision>23</cp:revision>
  <dcterms:created xsi:type="dcterms:W3CDTF">2023-11-07T16:47:15Z</dcterms:created>
  <dcterms:modified xsi:type="dcterms:W3CDTF">2025-08-11T15:09:12Z</dcterms:modified>
</cp:coreProperties>
</file>