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4" orient="horz" pos="18000" userDrawn="1">
          <p15:clr>
            <a:srgbClr val="A4A3A4"/>
          </p15:clr>
        </p15:guide>
        <p15:guide id="7" pos="22608" userDrawn="1">
          <p15:clr>
            <a:srgbClr val="A4A3A4"/>
          </p15:clr>
        </p15:guide>
        <p15:guide id="11" pos="17760" userDrawn="1">
          <p15:clr>
            <a:srgbClr val="A4A3A4"/>
          </p15:clr>
        </p15:guide>
        <p15:guide id="12" pos="2976" userDrawn="1">
          <p15:clr>
            <a:srgbClr val="A4A3A4"/>
          </p15:clr>
        </p15:guide>
        <p15:guide id="13" pos="432" userDrawn="1">
          <p15:clr>
            <a:srgbClr val="A4A3A4"/>
          </p15:clr>
        </p15:guide>
        <p15:guide id="14" pos="4752" userDrawn="1">
          <p15:clr>
            <a:srgbClr val="A4A3A4"/>
          </p15:clr>
        </p15:guide>
        <p15:guide id="15" pos="11520" userDrawn="1">
          <p15:clr>
            <a:srgbClr val="A4A3A4"/>
          </p15:clr>
        </p15:guide>
        <p15:guide id="16" pos="18240" userDrawn="1">
          <p15:clr>
            <a:srgbClr val="A4A3A4"/>
          </p15:clr>
        </p15:guide>
        <p15:guide id="17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941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4"/>
    <p:restoredTop sz="96327"/>
  </p:normalViewPr>
  <p:slideViewPr>
    <p:cSldViewPr>
      <p:cViewPr varScale="1">
        <p:scale>
          <a:sx n="23" d="100"/>
          <a:sy n="23" d="100"/>
        </p:scale>
        <p:origin x="342" y="72"/>
      </p:cViewPr>
      <p:guideLst>
        <p:guide orient="horz" pos="432"/>
        <p:guide orient="horz" pos="18000"/>
        <p:guide pos="22608"/>
        <p:guide pos="17760"/>
        <p:guide pos="2976"/>
        <p:guide pos="432"/>
        <p:guide pos="4752"/>
        <p:guide pos="11520"/>
        <p:guide pos="18240"/>
        <p:guide pos="5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F23192F-405D-50AE-513B-AE7CF85E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000" y="-50240"/>
            <a:ext cx="8382000" cy="2926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05973B-B693-173E-390D-E8E106C88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05800" cy="2926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F4C7E-BE21-2160-E44A-994D5E240058}"/>
              </a:ext>
            </a:extLst>
          </p:cNvPr>
          <p:cNvSpPr txBox="1"/>
          <p:nvPr/>
        </p:nvSpPr>
        <p:spPr>
          <a:xfrm>
            <a:off x="6858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91CC2A6-315C-D5D2-57E7-41381D15C296}"/>
              </a:ext>
            </a:extLst>
          </p:cNvPr>
          <p:cNvSpPr txBox="1"/>
          <p:nvPr/>
        </p:nvSpPr>
        <p:spPr>
          <a:xfrm>
            <a:off x="701040" y="2106556"/>
            <a:ext cx="6858000" cy="161890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>
            <a:defPPr>
              <a:defRPr kern="1200" smtId="4294967295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Add Author Names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Add Department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2469B1-9A28-D4B5-7878-DA2AA05121ED}"/>
              </a:ext>
            </a:extLst>
          </p:cNvPr>
          <p:cNvSpPr txBox="1"/>
          <p:nvPr/>
        </p:nvSpPr>
        <p:spPr>
          <a:xfrm>
            <a:off x="701040" y="5033962"/>
            <a:ext cx="687324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Introduces your topic and communicates the relevance and significance in the field of study or community.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context to viewer by summarizing and citing relevant research to date and how your research fits in with current knowledge.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your research addresses gaps in knowledge within existing research or what is not yet known.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in this section is taken from your literature review. Include most significant and relevant information.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size for subheading type is 36- to 44-point (Arial Bold) with main text around 24- to 34-point (Arial Regular).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FF756E-3856-1E0A-9FCA-33D378D20AE1}"/>
              </a:ext>
            </a:extLst>
          </p:cNvPr>
          <p:cNvSpPr txBox="1"/>
          <p:nvPr/>
        </p:nvSpPr>
        <p:spPr>
          <a:xfrm>
            <a:off x="685800" y="4065675"/>
            <a:ext cx="687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EE636-3488-1F39-93DE-8B7123C4E157}"/>
              </a:ext>
            </a:extLst>
          </p:cNvPr>
          <p:cNvSpPr txBox="1"/>
          <p:nvPr/>
        </p:nvSpPr>
        <p:spPr>
          <a:xfrm>
            <a:off x="685800" y="1907553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Methods/Process/Tools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C933C-1DD0-1CB4-CF09-24EA02A459E7}"/>
              </a:ext>
            </a:extLst>
          </p:cNvPr>
          <p:cNvSpPr txBox="1"/>
          <p:nvPr/>
        </p:nvSpPr>
        <p:spPr>
          <a:xfrm>
            <a:off x="685800" y="19822866"/>
            <a:ext cx="6858000" cy="420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Tells the viewer what research strategy was used and how the research was completed.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Briefly describe what you did to address your research question(s).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visual aids to summarize information which might include figures, tables, photos or diagrams.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any strengths and limitations of your methodology.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D99DD0-A32D-5E7A-B94B-1A357B522B0B}"/>
              </a:ext>
            </a:extLst>
          </p:cNvPr>
          <p:cNvSpPr txBox="1"/>
          <p:nvPr/>
        </p:nvSpPr>
        <p:spPr>
          <a:xfrm>
            <a:off x="701040" y="13874491"/>
            <a:ext cx="684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Research Goal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735B9-8DC7-6AFB-AB59-3E6CFB973C5F}"/>
              </a:ext>
            </a:extLst>
          </p:cNvPr>
          <p:cNvSpPr txBox="1"/>
          <p:nvPr/>
        </p:nvSpPr>
        <p:spPr>
          <a:xfrm>
            <a:off x="579097" y="14702037"/>
            <a:ext cx="6995183" cy="18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clear statement about the research problem(s) your research aims to solve or a statement about the issue you investigated.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 and succinct; one sentence.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FDB32-AEFE-9998-42E6-79B7DA8BBA50}"/>
              </a:ext>
            </a:extLst>
          </p:cNvPr>
          <p:cNvSpPr txBox="1"/>
          <p:nvPr/>
        </p:nvSpPr>
        <p:spPr>
          <a:xfrm>
            <a:off x="9052561" y="4771344"/>
            <a:ext cx="18394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takeaway 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 research. It should be 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one or two sentences.</a:t>
            </a:r>
          </a:p>
        </p:txBody>
      </p:sp>
      <p:pic>
        <p:nvPicPr>
          <p:cNvPr id="38" name="Picture 37" descr="A qr code on a white background">
            <a:extLst>
              <a:ext uri="{FF2B5EF4-FFF2-40B4-BE49-F238E27FC236}">
                <a16:creationId xmlns:a16="http://schemas.microsoft.com/office/drawing/2014/main" id="{F3B82C3C-0BBE-CCF1-7983-F5E4BA10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59" y="26542642"/>
            <a:ext cx="1981200" cy="20066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4A4E45A-F673-885D-0C4F-57B490B0CAC9}"/>
              </a:ext>
            </a:extLst>
          </p:cNvPr>
          <p:cNvSpPr txBox="1"/>
          <p:nvPr/>
        </p:nvSpPr>
        <p:spPr>
          <a:xfrm>
            <a:off x="11399201" y="27051000"/>
            <a:ext cx="14706600" cy="97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QR code to scan to download a digital copy of your poster and/or additional information or references. QR Code Generator offers a free version. Remember to test the code before printing.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9E4F29-A344-A914-9ED3-C649C6B2D51B}"/>
              </a:ext>
            </a:extLst>
          </p:cNvPr>
          <p:cNvSpPr txBox="1"/>
          <p:nvPr/>
        </p:nvSpPr>
        <p:spPr>
          <a:xfrm>
            <a:off x="28956000" y="14698634"/>
            <a:ext cx="6934200" cy="37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list of people or organizations that contributed to your project.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your funding sources and faculty mentor(s).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research centers or organizations where research was conducted.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others who contributed significantly but were not part of your author list.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952430-DDC9-9110-0F35-1343583800DC}"/>
              </a:ext>
            </a:extLst>
          </p:cNvPr>
          <p:cNvSpPr txBox="1"/>
          <p:nvPr/>
        </p:nvSpPr>
        <p:spPr>
          <a:xfrm>
            <a:off x="28910602" y="4065675"/>
            <a:ext cx="6979598" cy="7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DC5808-F0B8-473D-8D7F-A48A3ED6604D}"/>
              </a:ext>
            </a:extLst>
          </p:cNvPr>
          <p:cNvSpPr txBox="1"/>
          <p:nvPr/>
        </p:nvSpPr>
        <p:spPr>
          <a:xfrm>
            <a:off x="28880122" y="5206610"/>
            <a:ext cx="6979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Communicates what you found out during your research.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Briefly share your data analysis.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figures, tables and other visual aids to 	communicate your findings.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captions to describe graphics.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Average size for caption type is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18- to 22-point (Arial Regular).</a:t>
            </a:r>
          </a:p>
          <a:p>
            <a:endParaRPr lang="en-US" sz="24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59E4D7-0C90-4481-5972-E2CD3A8E429B}"/>
              </a:ext>
            </a:extLst>
          </p:cNvPr>
          <p:cNvSpPr txBox="1"/>
          <p:nvPr/>
        </p:nvSpPr>
        <p:spPr>
          <a:xfrm>
            <a:off x="28830318" y="19822866"/>
            <a:ext cx="70598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Lists of sources referenced in your poster.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faculty mentor regarding citation requirements for your discipline	.</a:t>
            </a:r>
          </a:p>
          <a:p>
            <a:endParaRPr lang="en-US" sz="24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FD4EE9-4622-6699-6ECB-9D63000ECCA8}"/>
              </a:ext>
            </a:extLst>
          </p:cNvPr>
          <p:cNvSpPr txBox="1"/>
          <p:nvPr/>
        </p:nvSpPr>
        <p:spPr>
          <a:xfrm>
            <a:off x="28910602" y="13874491"/>
            <a:ext cx="6979598" cy="7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C0CD8A-29D0-7FCB-937D-AE21173F43BB}"/>
              </a:ext>
            </a:extLst>
          </p:cNvPr>
          <p:cNvSpPr txBox="1"/>
          <p:nvPr/>
        </p:nvSpPr>
        <p:spPr>
          <a:xfrm>
            <a:off x="28910602" y="19086571"/>
            <a:ext cx="6979598" cy="7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2" name="Picture 1" descr="A close-up of NIU logo&#10;">
            <a:extLst>
              <a:ext uri="{FF2B5EF4-FFF2-40B4-BE49-F238E27FC236}">
                <a16:creationId xmlns:a16="http://schemas.microsoft.com/office/drawing/2014/main" id="{938895B3-0DC2-C37B-52C3-DC064DFA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400" y="685800"/>
            <a:ext cx="4470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</TotalTime>
  <Words>383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Wedick</dc:creator>
  <cp:lastModifiedBy>Brandon Dai</cp:lastModifiedBy>
  <cp:revision>23</cp:revision>
  <dcterms:created xsi:type="dcterms:W3CDTF">2023-11-07T16:47:15Z</dcterms:created>
  <dcterms:modified xsi:type="dcterms:W3CDTF">2025-08-11T15:08:21Z</dcterms:modified>
</cp:coreProperties>
</file>