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3"/>
  </p:handoutMasterIdLst>
  <p:sldIdLst>
    <p:sldId id="256" r:id="rId2"/>
  </p:sldIdLst>
  <p:sldSz cx="36576000" cy="29260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6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22440" userDrawn="1">
          <p15:clr>
            <a:srgbClr val="A4A3A4"/>
          </p15:clr>
        </p15:guide>
        <p15:guide id="4" orient="horz" pos="17760" userDrawn="1">
          <p15:clr>
            <a:srgbClr val="A4A3A4"/>
          </p15:clr>
        </p15:guide>
        <p15:guide id="5" orient="horz" pos="3552" userDrawn="1">
          <p15:clr>
            <a:srgbClr val="A4A3A4"/>
          </p15:clr>
        </p15:guide>
        <p15:guide id="6" pos="806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4976" userDrawn="1">
          <p15:clr>
            <a:srgbClr val="A4A3A4"/>
          </p15:clr>
        </p15:guide>
        <p15:guide id="9" pos="15504" userDrawn="1">
          <p15:clr>
            <a:srgbClr val="A4A3A4"/>
          </p15:clr>
        </p15:guide>
        <p15:guide id="10" orient="horz" pos="3024" userDrawn="1">
          <p15:clr>
            <a:srgbClr val="A4A3A4"/>
          </p15:clr>
        </p15:guide>
        <p15:guide id="11" pos="912" userDrawn="1">
          <p15:clr>
            <a:srgbClr val="A4A3A4"/>
          </p15:clr>
        </p15:guide>
        <p15:guide id="12" pos="7296" userDrawn="1">
          <p15:clr>
            <a:srgbClr val="A4A3A4"/>
          </p15:clr>
        </p15:guide>
        <p15:guide id="13" pos="14640" userDrawn="1">
          <p15:clr>
            <a:srgbClr val="A4A3A4"/>
          </p15:clr>
        </p15:guide>
        <p15:guide id="14" pos="8400" userDrawn="1">
          <p15:clr>
            <a:srgbClr val="A4A3A4"/>
          </p15:clr>
        </p15:guide>
        <p15:guide id="15" pos="15840" userDrawn="1">
          <p15:clr>
            <a:srgbClr val="A4A3A4"/>
          </p15:clr>
        </p15:guide>
        <p15:guide id="16" pos="22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452"/>
    <p:restoredTop sz="95694" autoAdjust="0"/>
  </p:normalViewPr>
  <p:slideViewPr>
    <p:cSldViewPr>
      <p:cViewPr varScale="1">
        <p:scale>
          <a:sx n="22" d="100"/>
          <a:sy n="22" d="100"/>
        </p:scale>
        <p:origin x="1566" y="84"/>
      </p:cViewPr>
      <p:guideLst>
        <p:guide orient="horz" pos="456"/>
        <p:guide pos="576"/>
        <p:guide pos="22440"/>
        <p:guide orient="horz" pos="17760"/>
        <p:guide orient="horz" pos="3552"/>
        <p:guide pos="8064"/>
        <p:guide pos="7488"/>
        <p:guide pos="14976"/>
        <p:guide pos="15504"/>
        <p:guide orient="horz" pos="3024"/>
        <p:guide pos="912"/>
        <p:guide pos="7296"/>
        <p:guide pos="14640"/>
        <p:guide pos="8400"/>
        <p:guide pos="15840"/>
        <p:guide pos="221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F4191FE-E697-C22F-2ADD-9221023DCD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C61DAB-11F1-911F-A7CC-31628142E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CAAEE-05F6-5142-A112-D30480BAD0AC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A2F1D-AA7E-718B-C167-D387533A7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BE9C3-BC0E-513C-E49B-0FEF093879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9D30-CD8B-1844-85AB-4FB950F38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2141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788749"/>
            <a:ext cx="31089600" cy="10187093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5368695"/>
            <a:ext cx="27432000" cy="7064585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56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216" userDrawn="1">
          <p15:clr>
            <a:srgbClr val="FBAE40"/>
          </p15:clr>
        </p15:guide>
        <p15:guide id="2" pos="11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41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557867"/>
            <a:ext cx="7886700" cy="24797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557867"/>
            <a:ext cx="23202900" cy="24797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5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7294888"/>
            <a:ext cx="31546800" cy="1217167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9581715"/>
            <a:ext cx="31546800" cy="640079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789333"/>
            <a:ext cx="15544800" cy="18565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4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557873"/>
            <a:ext cx="31546800" cy="56557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7172962"/>
            <a:ext cx="15473360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688320"/>
            <a:ext cx="15473360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7172962"/>
            <a:ext cx="15549564" cy="351535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688320"/>
            <a:ext cx="15549564" cy="157209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3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8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4213020"/>
            <a:ext cx="18516600" cy="20794133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7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950720"/>
            <a:ext cx="11796712" cy="682752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4213020"/>
            <a:ext cx="18516600" cy="20794133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778240"/>
            <a:ext cx="11796712" cy="16262775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7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557873"/>
            <a:ext cx="31546800" cy="5655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789333"/>
            <a:ext cx="31546800" cy="18565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E2372-5E36-7A4F-A9BC-D4649CDB1297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7120433"/>
            <a:ext cx="123444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7120433"/>
            <a:ext cx="8229600" cy="15578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45AE1-449F-D749-9E62-F49547820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44AEA1-749A-12C6-1D8C-C1A8FF42AFB1}"/>
              </a:ext>
            </a:extLst>
          </p:cNvPr>
          <p:cNvSpPr txBox="1"/>
          <p:nvPr/>
        </p:nvSpPr>
        <p:spPr>
          <a:xfrm>
            <a:off x="1477146" y="7040333"/>
            <a:ext cx="10090439" cy="4663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Introduces your topic and communicates the relevance and significance in the field of study or community.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context to viewer by summarizing and citing relevant research to date and how your research fits in with current knowledge.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how your research addresses gaps in knowledge within existing research or what is not yet known.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 in this section is taken from your literature review. Include most significant and relevant information.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 size for subheading type is 36- to 44-point (Arial Bold) with main text around 24- to 34-point (Arial Regular).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FDB32-AEFE-9998-42E6-79B7DA8BBA50}"/>
              </a:ext>
            </a:extLst>
          </p:cNvPr>
          <p:cNvSpPr txBox="1"/>
          <p:nvPr/>
        </p:nvSpPr>
        <p:spPr>
          <a:xfrm>
            <a:off x="980282" y="764352"/>
            <a:ext cx="289663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states the topic, problem or issue your research</a:t>
            </a:r>
            <a:b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500" b="1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75- to 85-point type (Arial Bold), and no more than two lines.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01AE75-56B4-8372-A2E2-7B58ADE9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282" y="5704113"/>
            <a:ext cx="10884959" cy="6411688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27B14F-EE15-4D66-326E-7BA5C2F51319}"/>
              </a:ext>
            </a:extLst>
          </p:cNvPr>
          <p:cNvSpPr/>
          <p:nvPr/>
        </p:nvSpPr>
        <p:spPr>
          <a:xfrm>
            <a:off x="980282" y="5704113"/>
            <a:ext cx="10884959" cy="975179"/>
          </a:xfrm>
          <a:prstGeom prst="rect">
            <a:avLst/>
          </a:prstGeom>
          <a:solidFill>
            <a:srgbClr val="C8102E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9526D4-0349-4D21-A6EB-001D9FC35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282" y="12655421"/>
            <a:ext cx="10884959" cy="3439538"/>
          </a:xfrm>
          <a:prstGeom prst="rect">
            <a:avLst/>
          </a:prstGeom>
          <a:noFill/>
          <a:ln w="101600">
            <a:solidFill>
              <a:srgbClr val="C81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9A82D-06E1-65C8-5BB1-A438F190639A}"/>
              </a:ext>
            </a:extLst>
          </p:cNvPr>
          <p:cNvSpPr/>
          <p:nvPr/>
        </p:nvSpPr>
        <p:spPr>
          <a:xfrm>
            <a:off x="980282" y="12655420"/>
            <a:ext cx="10884959" cy="975179"/>
          </a:xfrm>
          <a:prstGeom prst="rect">
            <a:avLst/>
          </a:prstGeom>
          <a:solidFill>
            <a:srgbClr val="C8102E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Research Goal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15C49-D967-097E-F871-FC37E91F6EC9}"/>
              </a:ext>
            </a:extLst>
          </p:cNvPr>
          <p:cNvSpPr txBox="1"/>
          <p:nvPr/>
        </p:nvSpPr>
        <p:spPr>
          <a:xfrm>
            <a:off x="1477146" y="13783733"/>
            <a:ext cx="10090439" cy="1893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clear statement about the research problem(s)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research aims to solve or a statement about the issue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 investigated.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 and succinct; one sentence.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5C648B-B384-213B-8CEB-29B1936FE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80282" y="16687800"/>
            <a:ext cx="10884959" cy="11476521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204FF8-9226-75E7-A284-F8480961A4C5}"/>
              </a:ext>
            </a:extLst>
          </p:cNvPr>
          <p:cNvSpPr/>
          <p:nvPr/>
        </p:nvSpPr>
        <p:spPr>
          <a:xfrm>
            <a:off x="914400" y="16522481"/>
            <a:ext cx="10972800" cy="975179"/>
          </a:xfrm>
          <a:prstGeom prst="rect">
            <a:avLst/>
          </a:prstGeom>
          <a:solidFill>
            <a:srgbClr val="C8102E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861B18-2C1B-BC82-7D23-31F01EF80F5D}"/>
              </a:ext>
            </a:extLst>
          </p:cNvPr>
          <p:cNvSpPr txBox="1"/>
          <p:nvPr/>
        </p:nvSpPr>
        <p:spPr>
          <a:xfrm>
            <a:off x="1477146" y="17789530"/>
            <a:ext cx="10090439" cy="281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Tells the viewer what research strategy was used and how the research was completed.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Briefly describe what you did to address your research question(s).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visual aids to summarize information which might include figures, tables, photos or diagrams.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any strengths and limitations of your methodology.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644C30-D9D5-A3C6-066E-631EDB73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47674" y="5704113"/>
            <a:ext cx="10882805" cy="22460208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24D58E-C12F-2AB3-4E4F-324CD0D3B9BC}"/>
              </a:ext>
            </a:extLst>
          </p:cNvPr>
          <p:cNvSpPr/>
          <p:nvPr/>
        </p:nvSpPr>
        <p:spPr>
          <a:xfrm>
            <a:off x="12847673" y="5704113"/>
            <a:ext cx="10882807" cy="975179"/>
          </a:xfrm>
          <a:prstGeom prst="rect">
            <a:avLst/>
          </a:prstGeom>
          <a:solidFill>
            <a:srgbClr val="C8102E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Figures and Results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F01BE0D-7D98-90FA-1092-9BC4D577D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90953" y="5704113"/>
            <a:ext cx="10904769" cy="11882272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DE4303-BE58-84AA-60DF-3921BB9BBBD9}"/>
              </a:ext>
            </a:extLst>
          </p:cNvPr>
          <p:cNvSpPr/>
          <p:nvPr/>
        </p:nvSpPr>
        <p:spPr>
          <a:xfrm>
            <a:off x="24710762" y="5704113"/>
            <a:ext cx="10884959" cy="975179"/>
          </a:xfrm>
          <a:prstGeom prst="rect">
            <a:avLst/>
          </a:prstGeom>
          <a:solidFill>
            <a:srgbClr val="C8102E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ED413A-2D26-C994-401D-2DF05C64357E}"/>
              </a:ext>
            </a:extLst>
          </p:cNvPr>
          <p:cNvSpPr txBox="1"/>
          <p:nvPr/>
        </p:nvSpPr>
        <p:spPr>
          <a:xfrm>
            <a:off x="25200241" y="14863812"/>
            <a:ext cx="9898613" cy="235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Summarizes your results and hypothesis.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the most important key findings.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 the broader implications of your research and/or results.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 any remaining unanswered questions that could be explored in the future.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F21D08-2690-4E1F-82F4-630BF50D8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10762" y="18172654"/>
            <a:ext cx="10884959" cy="4898251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F21B44-0405-921F-60F3-09DFBE4B4B53}"/>
              </a:ext>
            </a:extLst>
          </p:cNvPr>
          <p:cNvSpPr/>
          <p:nvPr/>
        </p:nvSpPr>
        <p:spPr>
          <a:xfrm>
            <a:off x="24710762" y="18172655"/>
            <a:ext cx="10884959" cy="975179"/>
          </a:xfrm>
          <a:prstGeom prst="rect">
            <a:avLst/>
          </a:prstGeom>
          <a:solidFill>
            <a:srgbClr val="C8102E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911FE6-BD49-B205-5E44-48154E9F4E97}"/>
              </a:ext>
            </a:extLst>
          </p:cNvPr>
          <p:cNvSpPr txBox="1"/>
          <p:nvPr/>
        </p:nvSpPr>
        <p:spPr>
          <a:xfrm>
            <a:off x="25200241" y="19465333"/>
            <a:ext cx="10099854" cy="3278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Provides a list of people or organizations that contributed to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your project.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Thank your funding sources and faculty mentor(s).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research centers or organizations where research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was conducted.</a:t>
            </a: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 others who contributed significantly but were not part of your author list.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08A3625-CFCA-B8F8-CAD5-C94A6E8E70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710762" y="23673065"/>
            <a:ext cx="10884959" cy="4534798"/>
          </a:xfrm>
          <a:prstGeom prst="rect">
            <a:avLst/>
          </a:prstGeom>
          <a:noFill/>
          <a:ln w="1016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8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A989EF-27C2-F5A5-311B-91191BF10333}"/>
              </a:ext>
            </a:extLst>
          </p:cNvPr>
          <p:cNvSpPr/>
          <p:nvPr/>
        </p:nvSpPr>
        <p:spPr>
          <a:xfrm>
            <a:off x="24710762" y="23589258"/>
            <a:ext cx="10884959" cy="975179"/>
          </a:xfrm>
          <a:prstGeom prst="rect">
            <a:avLst/>
          </a:prstGeom>
          <a:solidFill>
            <a:srgbClr val="C8102E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05482C-FF7A-8DE8-F508-73EC59A4DCEF}"/>
              </a:ext>
            </a:extLst>
          </p:cNvPr>
          <p:cNvSpPr txBox="1"/>
          <p:nvPr/>
        </p:nvSpPr>
        <p:spPr>
          <a:xfrm>
            <a:off x="25200241" y="24917400"/>
            <a:ext cx="10099854" cy="1431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Lists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sources referenced in your poster.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 with your faculty mentor regarding citation requirements for your discipline	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AE90F2-4C17-219A-F746-E8BEA09959C3}"/>
              </a:ext>
            </a:extLst>
          </p:cNvPr>
          <p:cNvSpPr txBox="1"/>
          <p:nvPr/>
        </p:nvSpPr>
        <p:spPr>
          <a:xfrm>
            <a:off x="13335001" y="16381068"/>
            <a:ext cx="9905999" cy="281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Communicates what you found out during your research.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Briefly share your data analysis.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figures, tables and other visual aids to communicate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your findings.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Use captions to describe graphics.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•	Average size for caption type is 18- to 22-point (Arial Regular).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3A7423-C56A-091F-3098-44A992984793}"/>
              </a:ext>
            </a:extLst>
          </p:cNvPr>
          <p:cNvSpPr/>
          <p:nvPr/>
        </p:nvSpPr>
        <p:spPr>
          <a:xfrm>
            <a:off x="13335000" y="12115801"/>
            <a:ext cx="4566763" cy="31372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9C3329-BF6B-E66D-8186-CF524EC1C6E4}"/>
              </a:ext>
            </a:extLst>
          </p:cNvPr>
          <p:cNvSpPr/>
          <p:nvPr/>
        </p:nvSpPr>
        <p:spPr>
          <a:xfrm>
            <a:off x="13335000" y="19465333"/>
            <a:ext cx="9906000" cy="775076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6AFADD-B661-F508-84CE-63AF08D80B21}"/>
              </a:ext>
            </a:extLst>
          </p:cNvPr>
          <p:cNvSpPr/>
          <p:nvPr/>
        </p:nvSpPr>
        <p:spPr>
          <a:xfrm>
            <a:off x="25146000" y="7210425"/>
            <a:ext cx="9982200" cy="728607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8A05B9-E3E3-D348-223E-11FCE17BBE45}"/>
              </a:ext>
            </a:extLst>
          </p:cNvPr>
          <p:cNvSpPr/>
          <p:nvPr/>
        </p:nvSpPr>
        <p:spPr>
          <a:xfrm>
            <a:off x="1447800" y="20898326"/>
            <a:ext cx="10163943" cy="62373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Illustration or Photo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5A59FC-E8F8-9FF8-ECC4-B819DE873ADB}"/>
              </a:ext>
            </a:extLst>
          </p:cNvPr>
          <p:cNvSpPr/>
          <p:nvPr/>
        </p:nvSpPr>
        <p:spPr>
          <a:xfrm>
            <a:off x="13335000" y="7210423"/>
            <a:ext cx="9906000" cy="461407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E576093-63FD-EE8E-4FD5-D556572874CA}"/>
              </a:ext>
            </a:extLst>
          </p:cNvPr>
          <p:cNvSpPr/>
          <p:nvPr/>
        </p:nvSpPr>
        <p:spPr>
          <a:xfrm>
            <a:off x="18674238" y="12115801"/>
            <a:ext cx="4566763" cy="313728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80" dirty="0">
                <a:latin typeface="Arial" panose="020B0604020202020204" pitchFamily="34" charset="0"/>
                <a:cs typeface="Arial" panose="020B0604020202020204" pitchFamily="34" charset="0"/>
              </a:rPr>
              <a:t>Figures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71A2C3-2530-7D23-96C0-69BA9DCA3135}"/>
              </a:ext>
            </a:extLst>
          </p:cNvPr>
          <p:cNvSpPr txBox="1"/>
          <p:nvPr/>
        </p:nvSpPr>
        <p:spPr>
          <a:xfrm>
            <a:off x="980281" y="3279029"/>
            <a:ext cx="346154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[AUTHORS LINE order matters. ] </a:t>
            </a:r>
            <a:r>
              <a:rPr lang="en-US" sz="5500" dirty="0" err="1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55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5500" baseline="30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55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500" dirty="0" err="1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55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5500" baseline="30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55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500" dirty="0" err="1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</a:t>
            </a:r>
            <a:r>
              <a:rPr lang="en-US" sz="55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Lastname</a:t>
            </a:r>
            <a:r>
              <a:rPr lang="en-US" sz="5500" baseline="300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br>
              <a:rPr lang="en-US" sz="55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[DEPT./SCHOOL LINE] </a:t>
            </a:r>
            <a:r>
              <a:rPr lang="en-US" sz="5500" dirty="0">
                <a:solidFill>
                  <a:srgbClr val="C81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Chemistry, College of Liberal Arts and Sciences, Northern Illinois University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E91A72-E923-9D3E-8AB1-4FE3573A4F07}"/>
              </a:ext>
            </a:extLst>
          </p:cNvPr>
          <p:cNvSpPr txBox="1"/>
          <p:nvPr/>
        </p:nvSpPr>
        <p:spPr>
          <a:xfrm>
            <a:off x="13334999" y="15491352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194DBC-774E-535E-41C8-9F45E28E3386}"/>
              </a:ext>
            </a:extLst>
          </p:cNvPr>
          <p:cNvSpPr txBox="1"/>
          <p:nvPr/>
        </p:nvSpPr>
        <p:spPr>
          <a:xfrm>
            <a:off x="13334999" y="27287112"/>
            <a:ext cx="990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6872F0-3FB1-34A1-DF67-29F75F3F18D2}"/>
              </a:ext>
            </a:extLst>
          </p:cNvPr>
          <p:cNvSpPr txBox="1"/>
          <p:nvPr/>
        </p:nvSpPr>
        <p:spPr>
          <a:xfrm>
            <a:off x="1447800" y="27287112"/>
            <a:ext cx="1013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typical caption. Use these to describe your graphics.</a:t>
            </a:r>
          </a:p>
        </p:txBody>
      </p:sp>
      <p:pic>
        <p:nvPicPr>
          <p:cNvPr id="37" name="Picture 36" descr="Northern Illinois University Logo">
            <a:extLst>
              <a:ext uri="{FF2B5EF4-FFF2-40B4-BE49-F238E27FC236}">
                <a16:creationId xmlns:a16="http://schemas.microsoft.com/office/drawing/2014/main" id="{676A979A-AE57-A74E-B5EA-75946728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3100" y="762000"/>
            <a:ext cx="4470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899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118</TotalTime>
  <Words>472</Words>
  <Application>Microsoft Office PowerPoint</Application>
  <PresentationFormat>Custom</PresentationFormat>
  <Paragraphs>45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Wedick</dc:creator>
  <cp:lastModifiedBy>Brandon Dai</cp:lastModifiedBy>
  <cp:revision>12</cp:revision>
  <dcterms:created xsi:type="dcterms:W3CDTF">2023-11-07T16:47:15Z</dcterms:created>
  <dcterms:modified xsi:type="dcterms:W3CDTF">2025-08-11T14:55:01Z</dcterms:modified>
</cp:coreProperties>
</file>